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02" r:id="rId4"/>
  </p:sldMasterIdLst>
  <p:notesMasterIdLst>
    <p:notesMasterId r:id="rId14"/>
  </p:notesMasterIdLst>
  <p:sldIdLst>
    <p:sldId id="334" r:id="rId5"/>
    <p:sldId id="332" r:id="rId6"/>
    <p:sldId id="327" r:id="rId7"/>
    <p:sldId id="328" r:id="rId8"/>
    <p:sldId id="333" r:id="rId9"/>
    <p:sldId id="329" r:id="rId10"/>
    <p:sldId id="330" r:id="rId11"/>
    <p:sldId id="331" r:id="rId12"/>
    <p:sldId id="28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A9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6848E0-AEF3-4EAF-8756-ECDC181C4CC4}" v="4" dt="2022-03-03T06:08:48.823"/>
  </p1510:revLst>
</p1510:revInfo>
</file>

<file path=ppt/tableStyles.xml><?xml version="1.0" encoding="utf-8"?>
<a:tblStyleLst xmlns:a="http://schemas.openxmlformats.org/drawingml/2006/main" def="{5C22544A-7EE6-4342-B048-85BDC9FD1C3A}"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88869" autoAdjust="0"/>
  </p:normalViewPr>
  <p:slideViewPr>
    <p:cSldViewPr snapToGrid="0" showGuides="1">
      <p:cViewPr varScale="1">
        <p:scale>
          <a:sx n="83" d="100"/>
          <a:sy n="83" d="100"/>
        </p:scale>
        <p:origin x="547" y="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5201B1-FE60-407F-86B3-EA4890D456ED}" type="doc">
      <dgm:prSet loTypeId="urn:microsoft.com/office/officeart/2005/8/layout/cycle8" loCatId="cycle" qsTypeId="urn:microsoft.com/office/officeart/2005/8/quickstyle/simple1" qsCatId="simple" csTypeId="urn:microsoft.com/office/officeart/2005/8/colors/accent3_1" csCatId="accent3" phldr="1"/>
      <dgm:spPr/>
    </dgm:pt>
    <dgm:pt modelId="{DE3EDBE0-9758-48F6-B85C-5D1BF11DC42E}">
      <dgm:prSet phldrT="[Text]"/>
      <dgm:spPr/>
      <dgm:t>
        <a:bodyPr/>
        <a:lstStyle/>
        <a:p>
          <a:r>
            <a:rPr lang="en-US" b="0" dirty="0"/>
            <a:t>Lessons learned</a:t>
          </a:r>
        </a:p>
      </dgm:t>
    </dgm:pt>
    <dgm:pt modelId="{49313136-6A61-4471-B9C4-A15C66BA7E75}" type="parTrans" cxnId="{FA4292AD-3EFD-43A1-989C-AA5841DF9199}">
      <dgm:prSet/>
      <dgm:spPr/>
      <dgm:t>
        <a:bodyPr/>
        <a:lstStyle/>
        <a:p>
          <a:endParaRPr lang="en-US"/>
        </a:p>
      </dgm:t>
    </dgm:pt>
    <dgm:pt modelId="{4930A463-636D-48FF-8FAE-92320D220560}" type="sibTrans" cxnId="{FA4292AD-3EFD-43A1-989C-AA5841DF9199}">
      <dgm:prSet/>
      <dgm:spPr/>
      <dgm:t>
        <a:bodyPr/>
        <a:lstStyle/>
        <a:p>
          <a:endParaRPr lang="en-US"/>
        </a:p>
      </dgm:t>
    </dgm:pt>
    <dgm:pt modelId="{B92CECFD-E088-496A-80C6-C4BDC2ED16BA}">
      <dgm:prSet phldrT="[Text]"/>
      <dgm:spPr/>
      <dgm:t>
        <a:bodyPr/>
        <a:lstStyle/>
        <a:p>
          <a:r>
            <a:rPr lang="en-US" b="0" dirty="0"/>
            <a:t>Adapt methodology</a:t>
          </a:r>
        </a:p>
      </dgm:t>
    </dgm:pt>
    <dgm:pt modelId="{5B7DA03F-1C6C-4E15-A451-E31B32B2C072}" type="parTrans" cxnId="{1CCA6ED2-E136-4BAB-AB69-032BB91AF52D}">
      <dgm:prSet/>
      <dgm:spPr/>
      <dgm:t>
        <a:bodyPr/>
        <a:lstStyle/>
        <a:p>
          <a:endParaRPr lang="en-US"/>
        </a:p>
      </dgm:t>
    </dgm:pt>
    <dgm:pt modelId="{B7A812CB-EA34-41F4-9E6F-AB76AB8C65E1}" type="sibTrans" cxnId="{1CCA6ED2-E136-4BAB-AB69-032BB91AF52D}">
      <dgm:prSet/>
      <dgm:spPr/>
      <dgm:t>
        <a:bodyPr/>
        <a:lstStyle/>
        <a:p>
          <a:endParaRPr lang="en-US"/>
        </a:p>
      </dgm:t>
    </dgm:pt>
    <dgm:pt modelId="{5DBC0D51-76E2-4F2F-BDF8-805D721AF9C6}">
      <dgm:prSet phldrT="[Text]"/>
      <dgm:spPr/>
      <dgm:t>
        <a:bodyPr/>
        <a:lstStyle/>
        <a:p>
          <a:r>
            <a:rPr lang="en-US" b="0" dirty="0"/>
            <a:t>Plan preparation</a:t>
          </a:r>
        </a:p>
      </dgm:t>
    </dgm:pt>
    <dgm:pt modelId="{E44292C9-ED9F-4E79-9B38-41011EB255F5}" type="parTrans" cxnId="{A1AD8ECA-DE96-46C3-ABBC-1DAF0F3239CF}">
      <dgm:prSet/>
      <dgm:spPr/>
      <dgm:t>
        <a:bodyPr/>
        <a:lstStyle/>
        <a:p>
          <a:endParaRPr lang="en-US"/>
        </a:p>
      </dgm:t>
    </dgm:pt>
    <dgm:pt modelId="{BEBB559B-CE29-49A6-A2DE-7036E7CCC065}" type="sibTrans" cxnId="{A1AD8ECA-DE96-46C3-ABBC-1DAF0F3239CF}">
      <dgm:prSet/>
      <dgm:spPr/>
      <dgm:t>
        <a:bodyPr/>
        <a:lstStyle/>
        <a:p>
          <a:endParaRPr lang="en-US"/>
        </a:p>
      </dgm:t>
    </dgm:pt>
    <dgm:pt modelId="{783ADDBC-C4B0-43B5-9C79-0D75B7848F0C}" type="pres">
      <dgm:prSet presAssocID="{695201B1-FE60-407F-86B3-EA4890D456ED}" presName="compositeShape" presStyleCnt="0">
        <dgm:presLayoutVars>
          <dgm:chMax val="7"/>
          <dgm:dir/>
          <dgm:resizeHandles val="exact"/>
        </dgm:presLayoutVars>
      </dgm:prSet>
      <dgm:spPr/>
    </dgm:pt>
    <dgm:pt modelId="{42B2B54A-F9FC-4F8A-8E35-FC0382FB71A0}" type="pres">
      <dgm:prSet presAssocID="{695201B1-FE60-407F-86B3-EA4890D456ED}" presName="wedge1" presStyleLbl="node1" presStyleIdx="0" presStyleCnt="3"/>
      <dgm:spPr/>
    </dgm:pt>
    <dgm:pt modelId="{4CF83FB4-275B-425B-B3B9-9C79C2EBCB03}" type="pres">
      <dgm:prSet presAssocID="{695201B1-FE60-407F-86B3-EA4890D456ED}" presName="dummy1a" presStyleCnt="0"/>
      <dgm:spPr/>
    </dgm:pt>
    <dgm:pt modelId="{A119C4ED-3573-4463-8F70-4395CFE057FE}" type="pres">
      <dgm:prSet presAssocID="{695201B1-FE60-407F-86B3-EA4890D456ED}" presName="dummy1b" presStyleCnt="0"/>
      <dgm:spPr/>
    </dgm:pt>
    <dgm:pt modelId="{EEDEA5EA-0EF7-4532-82F1-49A80AA6A432}" type="pres">
      <dgm:prSet presAssocID="{695201B1-FE60-407F-86B3-EA4890D456ED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A1438FC3-85EC-43F9-98B6-05503F1F23BE}" type="pres">
      <dgm:prSet presAssocID="{695201B1-FE60-407F-86B3-EA4890D456ED}" presName="wedge2" presStyleLbl="node1" presStyleIdx="1" presStyleCnt="3"/>
      <dgm:spPr/>
    </dgm:pt>
    <dgm:pt modelId="{8240CEC0-2E5A-4E15-9F50-43378C460859}" type="pres">
      <dgm:prSet presAssocID="{695201B1-FE60-407F-86B3-EA4890D456ED}" presName="dummy2a" presStyleCnt="0"/>
      <dgm:spPr/>
    </dgm:pt>
    <dgm:pt modelId="{37F63E5D-8E0F-4F23-B536-2CB064D7D9F5}" type="pres">
      <dgm:prSet presAssocID="{695201B1-FE60-407F-86B3-EA4890D456ED}" presName="dummy2b" presStyleCnt="0"/>
      <dgm:spPr/>
    </dgm:pt>
    <dgm:pt modelId="{6D1E1641-EB9C-40AA-A633-9C3B6527A2BA}" type="pres">
      <dgm:prSet presAssocID="{695201B1-FE60-407F-86B3-EA4890D456ED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C273100F-E717-4096-8F4E-A7DF467C132C}" type="pres">
      <dgm:prSet presAssocID="{695201B1-FE60-407F-86B3-EA4890D456ED}" presName="wedge3" presStyleLbl="node1" presStyleIdx="2" presStyleCnt="3"/>
      <dgm:spPr/>
    </dgm:pt>
    <dgm:pt modelId="{F7DBF3A3-8336-409F-B265-7E21B8F638D1}" type="pres">
      <dgm:prSet presAssocID="{695201B1-FE60-407F-86B3-EA4890D456ED}" presName="dummy3a" presStyleCnt="0"/>
      <dgm:spPr/>
    </dgm:pt>
    <dgm:pt modelId="{25EFAFB0-169B-4B19-BC79-8882AE887B7E}" type="pres">
      <dgm:prSet presAssocID="{695201B1-FE60-407F-86B3-EA4890D456ED}" presName="dummy3b" presStyleCnt="0"/>
      <dgm:spPr/>
    </dgm:pt>
    <dgm:pt modelId="{5ED78A89-6985-4BC5-8B50-FBDF3B3C829C}" type="pres">
      <dgm:prSet presAssocID="{695201B1-FE60-407F-86B3-EA4890D456ED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D0AB305B-9ECD-4F75-A187-EA2838A5C6B4}" type="pres">
      <dgm:prSet presAssocID="{4930A463-636D-48FF-8FAE-92320D220560}" presName="arrowWedge1" presStyleLbl="fgSibTrans2D1" presStyleIdx="0" presStyleCnt="3"/>
      <dgm:spPr/>
    </dgm:pt>
    <dgm:pt modelId="{58F7C2C8-E17E-48A6-84E0-FC84038EA36C}" type="pres">
      <dgm:prSet presAssocID="{B7A812CB-EA34-41F4-9E6F-AB76AB8C65E1}" presName="arrowWedge2" presStyleLbl="fgSibTrans2D1" presStyleIdx="1" presStyleCnt="3"/>
      <dgm:spPr/>
    </dgm:pt>
    <dgm:pt modelId="{7C7FC316-11F4-4D0E-9290-EDF12D299DFD}" type="pres">
      <dgm:prSet presAssocID="{BEBB559B-CE29-49A6-A2DE-7036E7CCC065}" presName="arrowWedge3" presStyleLbl="fgSibTrans2D1" presStyleIdx="2" presStyleCnt="3"/>
      <dgm:spPr/>
    </dgm:pt>
  </dgm:ptLst>
  <dgm:cxnLst>
    <dgm:cxn modelId="{E2CCA309-C991-4797-AC57-B186EDDC6C68}" type="presOf" srcId="{5DBC0D51-76E2-4F2F-BDF8-805D721AF9C6}" destId="{5ED78A89-6985-4BC5-8B50-FBDF3B3C829C}" srcOrd="1" destOrd="0" presId="urn:microsoft.com/office/officeart/2005/8/layout/cycle8"/>
    <dgm:cxn modelId="{BF59A313-D7E4-4AD3-ABF4-04E3B16990AB}" type="presOf" srcId="{DE3EDBE0-9758-48F6-B85C-5D1BF11DC42E}" destId="{42B2B54A-F9FC-4F8A-8E35-FC0382FB71A0}" srcOrd="0" destOrd="0" presId="urn:microsoft.com/office/officeart/2005/8/layout/cycle8"/>
    <dgm:cxn modelId="{3387CE3C-A92B-4389-8FE1-A5698B5EE9D8}" type="presOf" srcId="{695201B1-FE60-407F-86B3-EA4890D456ED}" destId="{783ADDBC-C4B0-43B5-9C79-0D75B7848F0C}" srcOrd="0" destOrd="0" presId="urn:microsoft.com/office/officeart/2005/8/layout/cycle8"/>
    <dgm:cxn modelId="{B886D359-D588-4431-90AF-96081FCAB55E}" type="presOf" srcId="{DE3EDBE0-9758-48F6-B85C-5D1BF11DC42E}" destId="{EEDEA5EA-0EF7-4532-82F1-49A80AA6A432}" srcOrd="1" destOrd="0" presId="urn:microsoft.com/office/officeart/2005/8/layout/cycle8"/>
    <dgm:cxn modelId="{1291B37B-CDBE-4D0D-9339-78BBEA3484A9}" type="presOf" srcId="{B92CECFD-E088-496A-80C6-C4BDC2ED16BA}" destId="{6D1E1641-EB9C-40AA-A633-9C3B6527A2BA}" srcOrd="1" destOrd="0" presId="urn:microsoft.com/office/officeart/2005/8/layout/cycle8"/>
    <dgm:cxn modelId="{EFE24AA6-5C25-4EB6-B15D-842691C45A06}" type="presOf" srcId="{5DBC0D51-76E2-4F2F-BDF8-805D721AF9C6}" destId="{C273100F-E717-4096-8F4E-A7DF467C132C}" srcOrd="0" destOrd="0" presId="urn:microsoft.com/office/officeart/2005/8/layout/cycle8"/>
    <dgm:cxn modelId="{64D729AB-293C-4685-98C8-1EEE19C647DD}" type="presOf" srcId="{B92CECFD-E088-496A-80C6-C4BDC2ED16BA}" destId="{A1438FC3-85EC-43F9-98B6-05503F1F23BE}" srcOrd="0" destOrd="0" presId="urn:microsoft.com/office/officeart/2005/8/layout/cycle8"/>
    <dgm:cxn modelId="{FA4292AD-3EFD-43A1-989C-AA5841DF9199}" srcId="{695201B1-FE60-407F-86B3-EA4890D456ED}" destId="{DE3EDBE0-9758-48F6-B85C-5D1BF11DC42E}" srcOrd="0" destOrd="0" parTransId="{49313136-6A61-4471-B9C4-A15C66BA7E75}" sibTransId="{4930A463-636D-48FF-8FAE-92320D220560}"/>
    <dgm:cxn modelId="{A1AD8ECA-DE96-46C3-ABBC-1DAF0F3239CF}" srcId="{695201B1-FE60-407F-86B3-EA4890D456ED}" destId="{5DBC0D51-76E2-4F2F-BDF8-805D721AF9C6}" srcOrd="2" destOrd="0" parTransId="{E44292C9-ED9F-4E79-9B38-41011EB255F5}" sibTransId="{BEBB559B-CE29-49A6-A2DE-7036E7CCC065}"/>
    <dgm:cxn modelId="{1CCA6ED2-E136-4BAB-AB69-032BB91AF52D}" srcId="{695201B1-FE60-407F-86B3-EA4890D456ED}" destId="{B92CECFD-E088-496A-80C6-C4BDC2ED16BA}" srcOrd="1" destOrd="0" parTransId="{5B7DA03F-1C6C-4E15-A451-E31B32B2C072}" sibTransId="{B7A812CB-EA34-41F4-9E6F-AB76AB8C65E1}"/>
    <dgm:cxn modelId="{77007B53-A7D9-413A-BE83-79888D4DB4B9}" type="presParOf" srcId="{783ADDBC-C4B0-43B5-9C79-0D75B7848F0C}" destId="{42B2B54A-F9FC-4F8A-8E35-FC0382FB71A0}" srcOrd="0" destOrd="0" presId="urn:microsoft.com/office/officeart/2005/8/layout/cycle8"/>
    <dgm:cxn modelId="{B2828D3D-D22C-4BB1-99D5-01643EF06834}" type="presParOf" srcId="{783ADDBC-C4B0-43B5-9C79-0D75B7848F0C}" destId="{4CF83FB4-275B-425B-B3B9-9C79C2EBCB03}" srcOrd="1" destOrd="0" presId="urn:microsoft.com/office/officeart/2005/8/layout/cycle8"/>
    <dgm:cxn modelId="{3360FAF8-C2FF-4D35-8821-B2DC7ED1689C}" type="presParOf" srcId="{783ADDBC-C4B0-43B5-9C79-0D75B7848F0C}" destId="{A119C4ED-3573-4463-8F70-4395CFE057FE}" srcOrd="2" destOrd="0" presId="urn:microsoft.com/office/officeart/2005/8/layout/cycle8"/>
    <dgm:cxn modelId="{3CAF94CE-5A41-48C0-B3FD-6937D15B7118}" type="presParOf" srcId="{783ADDBC-C4B0-43B5-9C79-0D75B7848F0C}" destId="{EEDEA5EA-0EF7-4532-82F1-49A80AA6A432}" srcOrd="3" destOrd="0" presId="urn:microsoft.com/office/officeart/2005/8/layout/cycle8"/>
    <dgm:cxn modelId="{451C357A-43C0-4D27-9180-52719A3B5BC5}" type="presParOf" srcId="{783ADDBC-C4B0-43B5-9C79-0D75B7848F0C}" destId="{A1438FC3-85EC-43F9-98B6-05503F1F23BE}" srcOrd="4" destOrd="0" presId="urn:microsoft.com/office/officeart/2005/8/layout/cycle8"/>
    <dgm:cxn modelId="{BE5EC0F0-BBB1-4A05-956E-0C228FB2AF3F}" type="presParOf" srcId="{783ADDBC-C4B0-43B5-9C79-0D75B7848F0C}" destId="{8240CEC0-2E5A-4E15-9F50-43378C460859}" srcOrd="5" destOrd="0" presId="urn:microsoft.com/office/officeart/2005/8/layout/cycle8"/>
    <dgm:cxn modelId="{37970084-1EA5-4E48-BBD9-A612E43D0567}" type="presParOf" srcId="{783ADDBC-C4B0-43B5-9C79-0D75B7848F0C}" destId="{37F63E5D-8E0F-4F23-B536-2CB064D7D9F5}" srcOrd="6" destOrd="0" presId="urn:microsoft.com/office/officeart/2005/8/layout/cycle8"/>
    <dgm:cxn modelId="{275804E2-7C9F-4528-A3F4-3CB8DC398CD6}" type="presParOf" srcId="{783ADDBC-C4B0-43B5-9C79-0D75B7848F0C}" destId="{6D1E1641-EB9C-40AA-A633-9C3B6527A2BA}" srcOrd="7" destOrd="0" presId="urn:microsoft.com/office/officeart/2005/8/layout/cycle8"/>
    <dgm:cxn modelId="{EAF4F998-2C3C-474E-992E-D8A408B645EA}" type="presParOf" srcId="{783ADDBC-C4B0-43B5-9C79-0D75B7848F0C}" destId="{C273100F-E717-4096-8F4E-A7DF467C132C}" srcOrd="8" destOrd="0" presId="urn:microsoft.com/office/officeart/2005/8/layout/cycle8"/>
    <dgm:cxn modelId="{BD18FBD2-FE14-4392-ADC9-CA525B17CC4C}" type="presParOf" srcId="{783ADDBC-C4B0-43B5-9C79-0D75B7848F0C}" destId="{F7DBF3A3-8336-409F-B265-7E21B8F638D1}" srcOrd="9" destOrd="0" presId="urn:microsoft.com/office/officeart/2005/8/layout/cycle8"/>
    <dgm:cxn modelId="{718FF72B-0B8B-413C-BB41-B38C82B5BE11}" type="presParOf" srcId="{783ADDBC-C4B0-43B5-9C79-0D75B7848F0C}" destId="{25EFAFB0-169B-4B19-BC79-8882AE887B7E}" srcOrd="10" destOrd="0" presId="urn:microsoft.com/office/officeart/2005/8/layout/cycle8"/>
    <dgm:cxn modelId="{773FFB40-D332-4AF7-A485-049686EFF49B}" type="presParOf" srcId="{783ADDBC-C4B0-43B5-9C79-0D75B7848F0C}" destId="{5ED78A89-6985-4BC5-8B50-FBDF3B3C829C}" srcOrd="11" destOrd="0" presId="urn:microsoft.com/office/officeart/2005/8/layout/cycle8"/>
    <dgm:cxn modelId="{0C278878-A6B8-4BA1-B8FC-873ECE37654C}" type="presParOf" srcId="{783ADDBC-C4B0-43B5-9C79-0D75B7848F0C}" destId="{D0AB305B-9ECD-4F75-A187-EA2838A5C6B4}" srcOrd="12" destOrd="0" presId="urn:microsoft.com/office/officeart/2005/8/layout/cycle8"/>
    <dgm:cxn modelId="{1E22EDB8-9E7B-406F-A708-B018B2CE63E8}" type="presParOf" srcId="{783ADDBC-C4B0-43B5-9C79-0D75B7848F0C}" destId="{58F7C2C8-E17E-48A6-84E0-FC84038EA36C}" srcOrd="13" destOrd="0" presId="urn:microsoft.com/office/officeart/2005/8/layout/cycle8"/>
    <dgm:cxn modelId="{C519CF08-BDB3-4381-A1BE-995D144B06A9}" type="presParOf" srcId="{783ADDBC-C4B0-43B5-9C79-0D75B7848F0C}" destId="{7C7FC316-11F4-4D0E-9290-EDF12D299DFD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24223F-292C-4F38-B998-EFF671EDAFAF}" type="doc">
      <dgm:prSet loTypeId="urn:microsoft.com/office/officeart/2008/layout/PictureStrips" loCatId="list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1AE06624-6358-4275-8002-A9D9B3178397}">
      <dgm:prSet phldrT="[Text]" custT="1"/>
      <dgm:spPr/>
      <dgm:t>
        <a:bodyPr/>
        <a:lstStyle/>
        <a:p>
          <a:r>
            <a:rPr lang="en-US" sz="1400" dirty="0"/>
            <a:t>Inclusive planning</a:t>
          </a:r>
        </a:p>
      </dgm:t>
    </dgm:pt>
    <dgm:pt modelId="{1607B10A-4FD2-4666-9669-050B92781E78}" type="parTrans" cxnId="{845881A3-8B56-40B4-AB7F-52AABFA19FE1}">
      <dgm:prSet/>
      <dgm:spPr/>
      <dgm:t>
        <a:bodyPr/>
        <a:lstStyle/>
        <a:p>
          <a:endParaRPr lang="en-US"/>
        </a:p>
      </dgm:t>
    </dgm:pt>
    <dgm:pt modelId="{7C0EF3CC-B6B3-466C-AFB4-572E3D39E23E}" type="sibTrans" cxnId="{845881A3-8B56-40B4-AB7F-52AABFA19FE1}">
      <dgm:prSet/>
      <dgm:spPr/>
      <dgm:t>
        <a:bodyPr/>
        <a:lstStyle/>
        <a:p>
          <a:endParaRPr lang="en-US"/>
        </a:p>
      </dgm:t>
    </dgm:pt>
    <dgm:pt modelId="{A821EA26-6072-4180-B16C-EFFEC821D9A8}">
      <dgm:prSet phldrT="[Text]" custT="1"/>
      <dgm:spPr/>
      <dgm:t>
        <a:bodyPr/>
        <a:lstStyle/>
        <a:p>
          <a:r>
            <a:rPr lang="en-US" sz="1400" dirty="0"/>
            <a:t>Capacity building</a:t>
          </a:r>
        </a:p>
      </dgm:t>
    </dgm:pt>
    <dgm:pt modelId="{ECA7E029-6874-4ADF-B727-011B4DC76AE3}" type="parTrans" cxnId="{86EC0929-1D7E-4D0C-8999-DB0B611CFE52}">
      <dgm:prSet/>
      <dgm:spPr/>
      <dgm:t>
        <a:bodyPr/>
        <a:lstStyle/>
        <a:p>
          <a:endParaRPr lang="en-US"/>
        </a:p>
      </dgm:t>
    </dgm:pt>
    <dgm:pt modelId="{EBC372DD-2F6B-4F24-92B6-707DE4E813D4}" type="sibTrans" cxnId="{86EC0929-1D7E-4D0C-8999-DB0B611CFE52}">
      <dgm:prSet/>
      <dgm:spPr/>
      <dgm:t>
        <a:bodyPr/>
        <a:lstStyle/>
        <a:p>
          <a:endParaRPr lang="en-US"/>
        </a:p>
      </dgm:t>
    </dgm:pt>
    <dgm:pt modelId="{B57FB435-8C9D-4671-A230-06C9E7152E74}">
      <dgm:prSet phldrT="[Text]" custT="1"/>
      <dgm:spPr/>
      <dgm:t>
        <a:bodyPr/>
        <a:lstStyle/>
        <a:p>
          <a:r>
            <a:rPr lang="en-US" sz="1400" dirty="0"/>
            <a:t>Technical support</a:t>
          </a:r>
        </a:p>
      </dgm:t>
    </dgm:pt>
    <dgm:pt modelId="{8001FECD-C94A-42DF-870C-0450761A27B8}" type="parTrans" cxnId="{2FE8C648-1D55-427C-89BD-2515EFECA9F5}">
      <dgm:prSet/>
      <dgm:spPr/>
      <dgm:t>
        <a:bodyPr/>
        <a:lstStyle/>
        <a:p>
          <a:endParaRPr lang="en-US"/>
        </a:p>
      </dgm:t>
    </dgm:pt>
    <dgm:pt modelId="{4493DACF-BBA5-4DA9-AA79-BE6231D1B9BB}" type="sibTrans" cxnId="{2FE8C648-1D55-427C-89BD-2515EFECA9F5}">
      <dgm:prSet/>
      <dgm:spPr/>
      <dgm:t>
        <a:bodyPr/>
        <a:lstStyle/>
        <a:p>
          <a:endParaRPr lang="en-US"/>
        </a:p>
      </dgm:t>
    </dgm:pt>
    <dgm:pt modelId="{3317D968-C1B5-4C73-973C-CE638602D241}" type="pres">
      <dgm:prSet presAssocID="{5E24223F-292C-4F38-B998-EFF671EDAFAF}" presName="Name0" presStyleCnt="0">
        <dgm:presLayoutVars>
          <dgm:dir/>
          <dgm:resizeHandles val="exact"/>
        </dgm:presLayoutVars>
      </dgm:prSet>
      <dgm:spPr/>
    </dgm:pt>
    <dgm:pt modelId="{702F5126-2865-4A98-BF83-C06867681140}" type="pres">
      <dgm:prSet presAssocID="{1AE06624-6358-4275-8002-A9D9B3178397}" presName="composite" presStyleCnt="0"/>
      <dgm:spPr/>
    </dgm:pt>
    <dgm:pt modelId="{4AF41F1F-AD30-4CB8-9515-0E960765B6BB}" type="pres">
      <dgm:prSet presAssocID="{1AE06624-6358-4275-8002-A9D9B3178397}" presName="rect1" presStyleLbl="trAlignAcc1" presStyleIdx="0" presStyleCnt="3">
        <dgm:presLayoutVars>
          <dgm:bulletEnabled val="1"/>
        </dgm:presLayoutVars>
      </dgm:prSet>
      <dgm:spPr/>
    </dgm:pt>
    <dgm:pt modelId="{3B0A4CE1-CE6B-44AA-8269-4D8E260BE168}" type="pres">
      <dgm:prSet presAssocID="{1AE06624-6358-4275-8002-A9D9B3178397}" presName="rect2" presStyleLbl="fgImgPlace1" presStyleIdx="0" presStyleCnt="3"/>
      <dgm:spPr>
        <a:blipFill>
          <a:blip xmlns:r="http://schemas.openxmlformats.org/officeDocument/2006/relationships" r:embed="rId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BAA6E8A1-44C9-46EC-883D-98F62048541C}" type="pres">
      <dgm:prSet presAssocID="{7C0EF3CC-B6B3-466C-AFB4-572E3D39E23E}" presName="sibTrans" presStyleCnt="0"/>
      <dgm:spPr/>
    </dgm:pt>
    <dgm:pt modelId="{9A9941FA-A86C-42D7-BCE4-7B89656F35AA}" type="pres">
      <dgm:prSet presAssocID="{A821EA26-6072-4180-B16C-EFFEC821D9A8}" presName="composite" presStyleCnt="0"/>
      <dgm:spPr/>
    </dgm:pt>
    <dgm:pt modelId="{47E30DA9-923B-4141-973A-9C09ECA1150E}" type="pres">
      <dgm:prSet presAssocID="{A821EA26-6072-4180-B16C-EFFEC821D9A8}" presName="rect1" presStyleLbl="trAlignAcc1" presStyleIdx="1" presStyleCnt="3">
        <dgm:presLayoutVars>
          <dgm:bulletEnabled val="1"/>
        </dgm:presLayoutVars>
      </dgm:prSet>
      <dgm:spPr/>
    </dgm:pt>
    <dgm:pt modelId="{4AA344F6-CBF3-43EB-90CD-799BFA2ADFD4}" type="pres">
      <dgm:prSet presAssocID="{A821EA26-6072-4180-B16C-EFFEC821D9A8}" presName="rect2" presStyleLbl="fgImgPlace1" presStyleIdx="1" presStyleCnt="3"/>
      <dgm:spPr>
        <a:blipFill>
          <a:blip xmlns:r="http://schemas.openxmlformats.org/officeDocument/2006/relationships"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791562E2-C988-4255-BECC-F73B6EB700F8}" type="pres">
      <dgm:prSet presAssocID="{EBC372DD-2F6B-4F24-92B6-707DE4E813D4}" presName="sibTrans" presStyleCnt="0"/>
      <dgm:spPr/>
    </dgm:pt>
    <dgm:pt modelId="{0DC3227F-B801-44E8-8582-3071CCF0B477}" type="pres">
      <dgm:prSet presAssocID="{B57FB435-8C9D-4671-A230-06C9E7152E74}" presName="composite" presStyleCnt="0"/>
      <dgm:spPr/>
    </dgm:pt>
    <dgm:pt modelId="{17F579BE-A81D-482A-A3EF-B6D363CB39FB}" type="pres">
      <dgm:prSet presAssocID="{B57FB435-8C9D-4671-A230-06C9E7152E74}" presName="rect1" presStyleLbl="trAlignAcc1" presStyleIdx="2" presStyleCnt="3">
        <dgm:presLayoutVars>
          <dgm:bulletEnabled val="1"/>
        </dgm:presLayoutVars>
      </dgm:prSet>
      <dgm:spPr/>
    </dgm:pt>
    <dgm:pt modelId="{AB0184A3-33C5-4A7B-91C0-A6F33FB6CC0E}" type="pres">
      <dgm:prSet presAssocID="{B57FB435-8C9D-4671-A230-06C9E7152E74}" presName="rect2" presStyleLbl="fgImgPlace1" presStyleIdx="2" presStyleCnt="3"/>
      <dgm:spPr>
        <a:blipFill>
          <a:blip xmlns:r="http://schemas.openxmlformats.org/officeDocument/2006/relationships"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</dgm:ptLst>
  <dgm:cxnLst>
    <dgm:cxn modelId="{9FCCCF12-0FE5-4E28-B59C-F75CB46AE0BA}" type="presOf" srcId="{A821EA26-6072-4180-B16C-EFFEC821D9A8}" destId="{47E30DA9-923B-4141-973A-9C09ECA1150E}" srcOrd="0" destOrd="0" presId="urn:microsoft.com/office/officeart/2008/layout/PictureStrips"/>
    <dgm:cxn modelId="{86EC0929-1D7E-4D0C-8999-DB0B611CFE52}" srcId="{5E24223F-292C-4F38-B998-EFF671EDAFAF}" destId="{A821EA26-6072-4180-B16C-EFFEC821D9A8}" srcOrd="1" destOrd="0" parTransId="{ECA7E029-6874-4ADF-B727-011B4DC76AE3}" sibTransId="{EBC372DD-2F6B-4F24-92B6-707DE4E813D4}"/>
    <dgm:cxn modelId="{06CEFB3A-67DD-4CC1-880F-4258F3EB6503}" type="presOf" srcId="{B57FB435-8C9D-4671-A230-06C9E7152E74}" destId="{17F579BE-A81D-482A-A3EF-B6D363CB39FB}" srcOrd="0" destOrd="0" presId="urn:microsoft.com/office/officeart/2008/layout/PictureStrips"/>
    <dgm:cxn modelId="{2FE8C648-1D55-427C-89BD-2515EFECA9F5}" srcId="{5E24223F-292C-4F38-B998-EFF671EDAFAF}" destId="{B57FB435-8C9D-4671-A230-06C9E7152E74}" srcOrd="2" destOrd="0" parTransId="{8001FECD-C94A-42DF-870C-0450761A27B8}" sibTransId="{4493DACF-BBA5-4DA9-AA79-BE6231D1B9BB}"/>
    <dgm:cxn modelId="{B25E5F76-4503-4BDE-88FE-B59DE143D004}" type="presOf" srcId="{1AE06624-6358-4275-8002-A9D9B3178397}" destId="{4AF41F1F-AD30-4CB8-9515-0E960765B6BB}" srcOrd="0" destOrd="0" presId="urn:microsoft.com/office/officeart/2008/layout/PictureStrips"/>
    <dgm:cxn modelId="{E820829B-3BED-4B8F-A879-514858BA1C95}" type="presOf" srcId="{5E24223F-292C-4F38-B998-EFF671EDAFAF}" destId="{3317D968-C1B5-4C73-973C-CE638602D241}" srcOrd="0" destOrd="0" presId="urn:microsoft.com/office/officeart/2008/layout/PictureStrips"/>
    <dgm:cxn modelId="{845881A3-8B56-40B4-AB7F-52AABFA19FE1}" srcId="{5E24223F-292C-4F38-B998-EFF671EDAFAF}" destId="{1AE06624-6358-4275-8002-A9D9B3178397}" srcOrd="0" destOrd="0" parTransId="{1607B10A-4FD2-4666-9669-050B92781E78}" sibTransId="{7C0EF3CC-B6B3-466C-AFB4-572E3D39E23E}"/>
    <dgm:cxn modelId="{03655830-A219-48D8-BFBB-9ACE469A3EF0}" type="presParOf" srcId="{3317D968-C1B5-4C73-973C-CE638602D241}" destId="{702F5126-2865-4A98-BF83-C06867681140}" srcOrd="0" destOrd="0" presId="urn:microsoft.com/office/officeart/2008/layout/PictureStrips"/>
    <dgm:cxn modelId="{CD2138AC-47D8-4FBE-9C03-16090D389DC0}" type="presParOf" srcId="{702F5126-2865-4A98-BF83-C06867681140}" destId="{4AF41F1F-AD30-4CB8-9515-0E960765B6BB}" srcOrd="0" destOrd="0" presId="urn:microsoft.com/office/officeart/2008/layout/PictureStrips"/>
    <dgm:cxn modelId="{FB86B0C8-DF6A-4A0C-8C8E-32E0B1DFC47B}" type="presParOf" srcId="{702F5126-2865-4A98-BF83-C06867681140}" destId="{3B0A4CE1-CE6B-44AA-8269-4D8E260BE168}" srcOrd="1" destOrd="0" presId="urn:microsoft.com/office/officeart/2008/layout/PictureStrips"/>
    <dgm:cxn modelId="{F2F46FEB-6AF8-4299-835B-F18FFE827556}" type="presParOf" srcId="{3317D968-C1B5-4C73-973C-CE638602D241}" destId="{BAA6E8A1-44C9-46EC-883D-98F62048541C}" srcOrd="1" destOrd="0" presId="urn:microsoft.com/office/officeart/2008/layout/PictureStrips"/>
    <dgm:cxn modelId="{2DD79C28-32E6-408E-9EC2-48D88546BC86}" type="presParOf" srcId="{3317D968-C1B5-4C73-973C-CE638602D241}" destId="{9A9941FA-A86C-42D7-BCE4-7B89656F35AA}" srcOrd="2" destOrd="0" presId="urn:microsoft.com/office/officeart/2008/layout/PictureStrips"/>
    <dgm:cxn modelId="{538D1A7D-180C-4723-B3D2-2A67F8931D1A}" type="presParOf" srcId="{9A9941FA-A86C-42D7-BCE4-7B89656F35AA}" destId="{47E30DA9-923B-4141-973A-9C09ECA1150E}" srcOrd="0" destOrd="0" presId="urn:microsoft.com/office/officeart/2008/layout/PictureStrips"/>
    <dgm:cxn modelId="{CAA207B2-0FA8-424D-A422-8EA9BAD1D043}" type="presParOf" srcId="{9A9941FA-A86C-42D7-BCE4-7B89656F35AA}" destId="{4AA344F6-CBF3-43EB-90CD-799BFA2ADFD4}" srcOrd="1" destOrd="0" presId="urn:microsoft.com/office/officeart/2008/layout/PictureStrips"/>
    <dgm:cxn modelId="{11E022E5-DCDB-43FE-A4E9-A43B2CF0C730}" type="presParOf" srcId="{3317D968-C1B5-4C73-973C-CE638602D241}" destId="{791562E2-C988-4255-BECC-F73B6EB700F8}" srcOrd="3" destOrd="0" presId="urn:microsoft.com/office/officeart/2008/layout/PictureStrips"/>
    <dgm:cxn modelId="{7E0B7DCB-3211-45F6-94F7-F04FEA8B63B1}" type="presParOf" srcId="{3317D968-C1B5-4C73-973C-CE638602D241}" destId="{0DC3227F-B801-44E8-8582-3071CCF0B477}" srcOrd="4" destOrd="0" presId="urn:microsoft.com/office/officeart/2008/layout/PictureStrips"/>
    <dgm:cxn modelId="{9A12D99D-ADEE-4BA0-A04C-E32B2B44C54B}" type="presParOf" srcId="{0DC3227F-B801-44E8-8582-3071CCF0B477}" destId="{17F579BE-A81D-482A-A3EF-B6D363CB39FB}" srcOrd="0" destOrd="0" presId="urn:microsoft.com/office/officeart/2008/layout/PictureStrips"/>
    <dgm:cxn modelId="{93453353-B797-472B-8B9C-89AF8DB04986}" type="presParOf" srcId="{0DC3227F-B801-44E8-8582-3071CCF0B477}" destId="{AB0184A3-33C5-4A7B-91C0-A6F33FB6CC0E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11750D5-3B44-4DCA-8A18-A9F3644B6D94}" type="doc">
      <dgm:prSet loTypeId="urn:microsoft.com/office/officeart/2005/8/layout/vList5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A087D22A-48EF-485A-9181-187DEADBAF22}">
      <dgm:prSet phldrT="[Text]" custT="1"/>
      <dgm:spPr/>
      <dgm:t>
        <a:bodyPr/>
        <a:lstStyle/>
        <a:p>
          <a:r>
            <a:rPr lang="en-US" sz="2400" b="1" dirty="0"/>
            <a:t>Policy</a:t>
          </a:r>
          <a:endParaRPr lang="en-US" sz="3200" b="1" dirty="0"/>
        </a:p>
      </dgm:t>
    </dgm:pt>
    <dgm:pt modelId="{6B67D744-5175-4728-A16B-60DAE7063056}" type="parTrans" cxnId="{CCC97CCD-DDBC-49C5-A865-5AC215442F34}">
      <dgm:prSet/>
      <dgm:spPr/>
      <dgm:t>
        <a:bodyPr/>
        <a:lstStyle/>
        <a:p>
          <a:endParaRPr lang="en-US" sz="1600"/>
        </a:p>
      </dgm:t>
    </dgm:pt>
    <dgm:pt modelId="{A95E027C-94C6-4369-AF14-CE4FC8B169D1}" type="sibTrans" cxnId="{CCC97CCD-DDBC-49C5-A865-5AC215442F34}">
      <dgm:prSet/>
      <dgm:spPr/>
      <dgm:t>
        <a:bodyPr/>
        <a:lstStyle/>
        <a:p>
          <a:endParaRPr lang="en-US" sz="1600"/>
        </a:p>
      </dgm:t>
    </dgm:pt>
    <dgm:pt modelId="{B4C477A0-97CE-434A-870A-1F2DF3249B2D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 sz="2000" dirty="0" err="1"/>
            <a:t>Upscaling</a:t>
          </a:r>
          <a:r>
            <a:rPr lang="en-US" sz="2000" dirty="0"/>
            <a:t> at national level</a:t>
          </a:r>
        </a:p>
      </dgm:t>
    </dgm:pt>
    <dgm:pt modelId="{2F8CB376-8D35-41CE-A948-7C69C82E8E5F}" type="parTrans" cxnId="{C877079B-C951-42C8-AA61-5B98E641140E}">
      <dgm:prSet/>
      <dgm:spPr/>
      <dgm:t>
        <a:bodyPr/>
        <a:lstStyle/>
        <a:p>
          <a:endParaRPr lang="en-US" sz="1600"/>
        </a:p>
      </dgm:t>
    </dgm:pt>
    <dgm:pt modelId="{BE8E5535-E516-4F2B-8E28-CEAFF35C55B6}" type="sibTrans" cxnId="{C877079B-C951-42C8-AA61-5B98E641140E}">
      <dgm:prSet/>
      <dgm:spPr/>
      <dgm:t>
        <a:bodyPr/>
        <a:lstStyle/>
        <a:p>
          <a:endParaRPr lang="en-US" sz="1600"/>
        </a:p>
      </dgm:t>
    </dgm:pt>
    <dgm:pt modelId="{FA12724D-6221-475E-B883-EDA9F70B92A9}">
      <dgm:prSet phldrT="[Text]" custT="1"/>
      <dgm:spPr/>
      <dgm:t>
        <a:bodyPr/>
        <a:lstStyle/>
        <a:p>
          <a:r>
            <a:rPr lang="en-US" sz="2400" b="1" dirty="0"/>
            <a:t>Capacity building</a:t>
          </a:r>
        </a:p>
      </dgm:t>
    </dgm:pt>
    <dgm:pt modelId="{A81E02BE-6668-482F-B44C-0E74E23F3791}" type="parTrans" cxnId="{35D6D6AF-BE76-4A48-BD30-A026EE920488}">
      <dgm:prSet/>
      <dgm:spPr/>
      <dgm:t>
        <a:bodyPr/>
        <a:lstStyle/>
        <a:p>
          <a:endParaRPr lang="en-US" sz="1600"/>
        </a:p>
      </dgm:t>
    </dgm:pt>
    <dgm:pt modelId="{59B93D74-27BE-4247-9429-D1CC536B154D}" type="sibTrans" cxnId="{35D6D6AF-BE76-4A48-BD30-A026EE920488}">
      <dgm:prSet/>
      <dgm:spPr/>
      <dgm:t>
        <a:bodyPr/>
        <a:lstStyle/>
        <a:p>
          <a:endParaRPr lang="en-US" sz="1600"/>
        </a:p>
      </dgm:t>
    </dgm:pt>
    <dgm:pt modelId="{93B532C5-7D60-4F62-BC56-14934ABE84EA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 sz="2000" dirty="0"/>
            <a:t>Training manual</a:t>
          </a:r>
        </a:p>
      </dgm:t>
    </dgm:pt>
    <dgm:pt modelId="{3716C0AD-3880-4947-BE40-D0A342383CC9}" type="parTrans" cxnId="{7386BF69-3C87-41DC-B1C9-44F362ED2EBF}">
      <dgm:prSet/>
      <dgm:spPr/>
      <dgm:t>
        <a:bodyPr/>
        <a:lstStyle/>
        <a:p>
          <a:endParaRPr lang="en-US" sz="1600"/>
        </a:p>
      </dgm:t>
    </dgm:pt>
    <dgm:pt modelId="{DEE4F61D-F084-4E11-B78A-6F5E4C71B1AF}" type="sibTrans" cxnId="{7386BF69-3C87-41DC-B1C9-44F362ED2EBF}">
      <dgm:prSet/>
      <dgm:spPr/>
      <dgm:t>
        <a:bodyPr/>
        <a:lstStyle/>
        <a:p>
          <a:endParaRPr lang="en-US" sz="1600"/>
        </a:p>
      </dgm:t>
    </dgm:pt>
    <dgm:pt modelId="{B0B89798-0138-4A23-B3D9-E917851B1EB1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 sz="2000" dirty="0"/>
            <a:t>Training of Trainers (</a:t>
          </a:r>
          <a:r>
            <a:rPr lang="en-US" sz="2000" dirty="0" err="1"/>
            <a:t>ToTs</a:t>
          </a:r>
          <a:r>
            <a:rPr lang="en-US" sz="2000" dirty="0"/>
            <a:t>)</a:t>
          </a:r>
        </a:p>
      </dgm:t>
    </dgm:pt>
    <dgm:pt modelId="{F1EFC801-C112-4E54-AAD0-DE506BCEC81A}" type="parTrans" cxnId="{7289F79A-1209-42C3-AD9B-894DE6F1EA35}">
      <dgm:prSet/>
      <dgm:spPr/>
      <dgm:t>
        <a:bodyPr/>
        <a:lstStyle/>
        <a:p>
          <a:endParaRPr lang="en-US" sz="1600"/>
        </a:p>
      </dgm:t>
    </dgm:pt>
    <dgm:pt modelId="{BA54BF38-C465-41C9-8AC4-A5CEE9F08245}" type="sibTrans" cxnId="{7289F79A-1209-42C3-AD9B-894DE6F1EA35}">
      <dgm:prSet/>
      <dgm:spPr/>
      <dgm:t>
        <a:bodyPr/>
        <a:lstStyle/>
        <a:p>
          <a:endParaRPr lang="en-US" sz="1600"/>
        </a:p>
      </dgm:t>
    </dgm:pt>
    <dgm:pt modelId="{80E0230F-87C4-412F-9242-5AC7262290D5}">
      <dgm:prSet phldrT="[Text]" custT="1"/>
      <dgm:spPr/>
      <dgm:t>
        <a:bodyPr/>
        <a:lstStyle/>
        <a:p>
          <a:r>
            <a:rPr lang="en-US" sz="2400" b="1" dirty="0" err="1"/>
            <a:t>Outscaling</a:t>
          </a:r>
          <a:endParaRPr lang="en-US" sz="2400" b="1" dirty="0"/>
        </a:p>
      </dgm:t>
    </dgm:pt>
    <dgm:pt modelId="{9755EB23-6B64-4D93-815E-614DBAFA6991}" type="parTrans" cxnId="{0CFED380-E92F-4E06-A0E5-45078E42563A}">
      <dgm:prSet/>
      <dgm:spPr/>
      <dgm:t>
        <a:bodyPr/>
        <a:lstStyle/>
        <a:p>
          <a:endParaRPr lang="en-US" sz="1600"/>
        </a:p>
      </dgm:t>
    </dgm:pt>
    <dgm:pt modelId="{D32005C4-1BBB-4D07-83D9-615C390B5D4F}" type="sibTrans" cxnId="{0CFED380-E92F-4E06-A0E5-45078E42563A}">
      <dgm:prSet/>
      <dgm:spPr/>
      <dgm:t>
        <a:bodyPr/>
        <a:lstStyle/>
        <a:p>
          <a:endParaRPr lang="en-US" sz="1600"/>
        </a:p>
      </dgm:t>
    </dgm:pt>
    <dgm:pt modelId="{77BF1445-4012-4B77-B9CA-5A2D4AA71601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 sz="2000" dirty="0"/>
            <a:t>Sharing with KSL-India</a:t>
          </a:r>
        </a:p>
      </dgm:t>
    </dgm:pt>
    <dgm:pt modelId="{4487F444-B559-4B00-A794-84A098A983BB}" type="parTrans" cxnId="{5231E373-98F4-4902-BAE9-2DE33B5953D1}">
      <dgm:prSet/>
      <dgm:spPr/>
      <dgm:t>
        <a:bodyPr/>
        <a:lstStyle/>
        <a:p>
          <a:endParaRPr lang="en-US" sz="1600"/>
        </a:p>
      </dgm:t>
    </dgm:pt>
    <dgm:pt modelId="{3238406E-D723-4B9C-89B4-9E2364106F14}" type="sibTrans" cxnId="{5231E373-98F4-4902-BAE9-2DE33B5953D1}">
      <dgm:prSet/>
      <dgm:spPr/>
      <dgm:t>
        <a:bodyPr/>
        <a:lstStyle/>
        <a:p>
          <a:endParaRPr lang="en-US" sz="1600"/>
        </a:p>
      </dgm:t>
    </dgm:pt>
    <dgm:pt modelId="{D99BA7AD-AD42-4335-B107-170D82EA27DB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 sz="2000" dirty="0"/>
            <a:t>Other HKH countries as relevant</a:t>
          </a:r>
        </a:p>
      </dgm:t>
    </dgm:pt>
    <dgm:pt modelId="{09F64B00-DBF1-4707-8F4A-80721A8D3BB9}" type="parTrans" cxnId="{78C599B5-DF0C-4959-8094-AA4F9E6C65D3}">
      <dgm:prSet/>
      <dgm:spPr/>
      <dgm:t>
        <a:bodyPr/>
        <a:lstStyle/>
        <a:p>
          <a:endParaRPr lang="en-US" sz="1600"/>
        </a:p>
      </dgm:t>
    </dgm:pt>
    <dgm:pt modelId="{032E4C28-B6D1-4648-A91E-899CD463FD0F}" type="sibTrans" cxnId="{78C599B5-DF0C-4959-8094-AA4F9E6C65D3}">
      <dgm:prSet/>
      <dgm:spPr/>
      <dgm:t>
        <a:bodyPr/>
        <a:lstStyle/>
        <a:p>
          <a:endParaRPr lang="en-US" sz="1600"/>
        </a:p>
      </dgm:t>
    </dgm:pt>
    <dgm:pt modelId="{D8946D31-CE79-4EAA-A188-417F2B24FE76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 sz="2000" dirty="0" err="1"/>
            <a:t>MoFAGA</a:t>
          </a:r>
          <a:r>
            <a:rPr lang="en-US" sz="2000" dirty="0"/>
            <a:t> policy guideline</a:t>
          </a:r>
        </a:p>
      </dgm:t>
    </dgm:pt>
    <dgm:pt modelId="{025F9A2C-975B-4AD5-A5DE-61F34420C171}" type="parTrans" cxnId="{30556FFD-E9FB-4BCA-9901-F3B69C2D582D}">
      <dgm:prSet/>
      <dgm:spPr/>
    </dgm:pt>
    <dgm:pt modelId="{810AB253-F123-430E-8147-43B19DD47DE1}" type="sibTrans" cxnId="{30556FFD-E9FB-4BCA-9901-F3B69C2D582D}">
      <dgm:prSet/>
      <dgm:spPr/>
    </dgm:pt>
    <dgm:pt modelId="{689414CB-7390-4B23-A66D-FB66D004848F}" type="pres">
      <dgm:prSet presAssocID="{011750D5-3B44-4DCA-8A18-A9F3644B6D94}" presName="Name0" presStyleCnt="0">
        <dgm:presLayoutVars>
          <dgm:dir/>
          <dgm:animLvl val="lvl"/>
          <dgm:resizeHandles val="exact"/>
        </dgm:presLayoutVars>
      </dgm:prSet>
      <dgm:spPr/>
    </dgm:pt>
    <dgm:pt modelId="{9DB1089E-AE7C-4A66-885F-3C6CB3B9BD41}" type="pres">
      <dgm:prSet presAssocID="{A087D22A-48EF-485A-9181-187DEADBAF22}" presName="linNode" presStyleCnt="0"/>
      <dgm:spPr/>
    </dgm:pt>
    <dgm:pt modelId="{C6D5DC8E-E731-478B-A87D-6BD050E726F0}" type="pres">
      <dgm:prSet presAssocID="{A087D22A-48EF-485A-9181-187DEADBAF22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4AD98A28-B0C9-42C2-BD71-D7AF01F41381}" type="pres">
      <dgm:prSet presAssocID="{A087D22A-48EF-485A-9181-187DEADBAF22}" presName="descendantText" presStyleLbl="alignAccFollowNode1" presStyleIdx="0" presStyleCnt="3">
        <dgm:presLayoutVars>
          <dgm:bulletEnabled val="1"/>
        </dgm:presLayoutVars>
      </dgm:prSet>
      <dgm:spPr/>
    </dgm:pt>
    <dgm:pt modelId="{9B7130CA-F365-4882-AD6C-6273D09D25AF}" type="pres">
      <dgm:prSet presAssocID="{A95E027C-94C6-4369-AF14-CE4FC8B169D1}" presName="sp" presStyleCnt="0"/>
      <dgm:spPr/>
    </dgm:pt>
    <dgm:pt modelId="{E0A04E39-A5D4-4484-B8AB-BDB2FA5E5314}" type="pres">
      <dgm:prSet presAssocID="{FA12724D-6221-475E-B883-EDA9F70B92A9}" presName="linNode" presStyleCnt="0"/>
      <dgm:spPr/>
    </dgm:pt>
    <dgm:pt modelId="{89E72173-DD22-4902-8550-5D0219807750}" type="pres">
      <dgm:prSet presAssocID="{FA12724D-6221-475E-B883-EDA9F70B92A9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A8435FF8-AFAB-40FE-B165-A77CF8EA0C8A}" type="pres">
      <dgm:prSet presAssocID="{FA12724D-6221-475E-B883-EDA9F70B92A9}" presName="descendantText" presStyleLbl="alignAccFollowNode1" presStyleIdx="1" presStyleCnt="3">
        <dgm:presLayoutVars>
          <dgm:bulletEnabled val="1"/>
        </dgm:presLayoutVars>
      </dgm:prSet>
      <dgm:spPr/>
    </dgm:pt>
    <dgm:pt modelId="{C3FFE696-BC0E-4771-BDB3-B69B8D6262C8}" type="pres">
      <dgm:prSet presAssocID="{59B93D74-27BE-4247-9429-D1CC536B154D}" presName="sp" presStyleCnt="0"/>
      <dgm:spPr/>
    </dgm:pt>
    <dgm:pt modelId="{E164AB89-F24F-411E-B339-DE13FF41DD4D}" type="pres">
      <dgm:prSet presAssocID="{80E0230F-87C4-412F-9242-5AC7262290D5}" presName="linNode" presStyleCnt="0"/>
      <dgm:spPr/>
    </dgm:pt>
    <dgm:pt modelId="{3C149079-3636-4470-AABC-1DB98A5BAE6A}" type="pres">
      <dgm:prSet presAssocID="{80E0230F-87C4-412F-9242-5AC7262290D5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B2557109-65FC-464B-9FFC-722FF28E85BC}" type="pres">
      <dgm:prSet presAssocID="{80E0230F-87C4-412F-9242-5AC7262290D5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454FAF09-F10D-4BA5-9519-83B9269CEE65}" type="presOf" srcId="{D8946D31-CE79-4EAA-A188-417F2B24FE76}" destId="{4AD98A28-B0C9-42C2-BD71-D7AF01F41381}" srcOrd="0" destOrd="1" presId="urn:microsoft.com/office/officeart/2005/8/layout/vList5"/>
    <dgm:cxn modelId="{C530E811-666D-4AC0-9ADE-4011B841E589}" type="presOf" srcId="{B4C477A0-97CE-434A-870A-1F2DF3249B2D}" destId="{4AD98A28-B0C9-42C2-BD71-D7AF01F41381}" srcOrd="0" destOrd="0" presId="urn:microsoft.com/office/officeart/2005/8/layout/vList5"/>
    <dgm:cxn modelId="{16909C12-0E98-422B-A9A9-15FB7522B8F9}" type="presOf" srcId="{A087D22A-48EF-485A-9181-187DEADBAF22}" destId="{C6D5DC8E-E731-478B-A87D-6BD050E726F0}" srcOrd="0" destOrd="0" presId="urn:microsoft.com/office/officeart/2005/8/layout/vList5"/>
    <dgm:cxn modelId="{5A00B75F-79F4-418F-9E41-AAE94D2AB61B}" type="presOf" srcId="{80E0230F-87C4-412F-9242-5AC7262290D5}" destId="{3C149079-3636-4470-AABC-1DB98A5BAE6A}" srcOrd="0" destOrd="0" presId="urn:microsoft.com/office/officeart/2005/8/layout/vList5"/>
    <dgm:cxn modelId="{7386BF69-3C87-41DC-B1C9-44F362ED2EBF}" srcId="{FA12724D-6221-475E-B883-EDA9F70B92A9}" destId="{93B532C5-7D60-4F62-BC56-14934ABE84EA}" srcOrd="0" destOrd="0" parTransId="{3716C0AD-3880-4947-BE40-D0A342383CC9}" sibTransId="{DEE4F61D-F084-4E11-B78A-6F5E4C71B1AF}"/>
    <dgm:cxn modelId="{5231E373-98F4-4902-BAE9-2DE33B5953D1}" srcId="{80E0230F-87C4-412F-9242-5AC7262290D5}" destId="{77BF1445-4012-4B77-B9CA-5A2D4AA71601}" srcOrd="0" destOrd="0" parTransId="{4487F444-B559-4B00-A794-84A098A983BB}" sibTransId="{3238406E-D723-4B9C-89B4-9E2364106F14}"/>
    <dgm:cxn modelId="{0CFED380-E92F-4E06-A0E5-45078E42563A}" srcId="{011750D5-3B44-4DCA-8A18-A9F3644B6D94}" destId="{80E0230F-87C4-412F-9242-5AC7262290D5}" srcOrd="2" destOrd="0" parTransId="{9755EB23-6B64-4D93-815E-614DBAFA6991}" sibTransId="{D32005C4-1BBB-4D07-83D9-615C390B5D4F}"/>
    <dgm:cxn modelId="{7289F79A-1209-42C3-AD9B-894DE6F1EA35}" srcId="{FA12724D-6221-475E-B883-EDA9F70B92A9}" destId="{B0B89798-0138-4A23-B3D9-E917851B1EB1}" srcOrd="1" destOrd="0" parTransId="{F1EFC801-C112-4E54-AAD0-DE506BCEC81A}" sibTransId="{BA54BF38-C465-41C9-8AC4-A5CEE9F08245}"/>
    <dgm:cxn modelId="{C877079B-C951-42C8-AA61-5B98E641140E}" srcId="{A087D22A-48EF-485A-9181-187DEADBAF22}" destId="{B4C477A0-97CE-434A-870A-1F2DF3249B2D}" srcOrd="0" destOrd="0" parTransId="{2F8CB376-8D35-41CE-A948-7C69C82E8E5F}" sibTransId="{BE8E5535-E516-4F2B-8E28-CEAFF35C55B6}"/>
    <dgm:cxn modelId="{35D6D6AF-BE76-4A48-BD30-A026EE920488}" srcId="{011750D5-3B44-4DCA-8A18-A9F3644B6D94}" destId="{FA12724D-6221-475E-B883-EDA9F70B92A9}" srcOrd="1" destOrd="0" parTransId="{A81E02BE-6668-482F-B44C-0E74E23F3791}" sibTransId="{59B93D74-27BE-4247-9429-D1CC536B154D}"/>
    <dgm:cxn modelId="{71D364B3-2FB3-461E-90C6-ED47D6455F2E}" type="presOf" srcId="{FA12724D-6221-475E-B883-EDA9F70B92A9}" destId="{89E72173-DD22-4902-8550-5D0219807750}" srcOrd="0" destOrd="0" presId="urn:microsoft.com/office/officeart/2005/8/layout/vList5"/>
    <dgm:cxn modelId="{78C599B5-DF0C-4959-8094-AA4F9E6C65D3}" srcId="{80E0230F-87C4-412F-9242-5AC7262290D5}" destId="{D99BA7AD-AD42-4335-B107-170D82EA27DB}" srcOrd="1" destOrd="0" parTransId="{09F64B00-DBF1-4707-8F4A-80721A8D3BB9}" sibTransId="{032E4C28-B6D1-4648-A91E-899CD463FD0F}"/>
    <dgm:cxn modelId="{5708FEB5-9094-437B-96CE-36226FFB6D4D}" type="presOf" srcId="{B0B89798-0138-4A23-B3D9-E917851B1EB1}" destId="{A8435FF8-AFAB-40FE-B165-A77CF8EA0C8A}" srcOrd="0" destOrd="1" presId="urn:microsoft.com/office/officeart/2005/8/layout/vList5"/>
    <dgm:cxn modelId="{CCC97CCD-DDBC-49C5-A865-5AC215442F34}" srcId="{011750D5-3B44-4DCA-8A18-A9F3644B6D94}" destId="{A087D22A-48EF-485A-9181-187DEADBAF22}" srcOrd="0" destOrd="0" parTransId="{6B67D744-5175-4728-A16B-60DAE7063056}" sibTransId="{A95E027C-94C6-4369-AF14-CE4FC8B169D1}"/>
    <dgm:cxn modelId="{D5EA92DB-8717-4B4B-BF62-57465CB4DD60}" type="presOf" srcId="{77BF1445-4012-4B77-B9CA-5A2D4AA71601}" destId="{B2557109-65FC-464B-9FFC-722FF28E85BC}" srcOrd="0" destOrd="0" presId="urn:microsoft.com/office/officeart/2005/8/layout/vList5"/>
    <dgm:cxn modelId="{6670ECEC-4C5F-454B-86B6-CEF0CAB6AC98}" type="presOf" srcId="{D99BA7AD-AD42-4335-B107-170D82EA27DB}" destId="{B2557109-65FC-464B-9FFC-722FF28E85BC}" srcOrd="0" destOrd="1" presId="urn:microsoft.com/office/officeart/2005/8/layout/vList5"/>
    <dgm:cxn modelId="{D4C1D8FA-8AF6-47E1-96FA-3011BBF0CF69}" type="presOf" srcId="{93B532C5-7D60-4F62-BC56-14934ABE84EA}" destId="{A8435FF8-AFAB-40FE-B165-A77CF8EA0C8A}" srcOrd="0" destOrd="0" presId="urn:microsoft.com/office/officeart/2005/8/layout/vList5"/>
    <dgm:cxn modelId="{30556FFD-E9FB-4BCA-9901-F3B69C2D582D}" srcId="{A087D22A-48EF-485A-9181-187DEADBAF22}" destId="{D8946D31-CE79-4EAA-A188-417F2B24FE76}" srcOrd="1" destOrd="0" parTransId="{025F9A2C-975B-4AD5-A5DE-61F34420C171}" sibTransId="{810AB253-F123-430E-8147-43B19DD47DE1}"/>
    <dgm:cxn modelId="{641EF6FE-D281-43EC-84B4-79E8CCEA8750}" type="presOf" srcId="{011750D5-3B44-4DCA-8A18-A9F3644B6D94}" destId="{689414CB-7390-4B23-A66D-FB66D004848F}" srcOrd="0" destOrd="0" presId="urn:microsoft.com/office/officeart/2005/8/layout/vList5"/>
    <dgm:cxn modelId="{B517AE8B-F9BF-4D4B-AE28-13BEE87EE2D4}" type="presParOf" srcId="{689414CB-7390-4B23-A66D-FB66D004848F}" destId="{9DB1089E-AE7C-4A66-885F-3C6CB3B9BD41}" srcOrd="0" destOrd="0" presId="urn:microsoft.com/office/officeart/2005/8/layout/vList5"/>
    <dgm:cxn modelId="{29B9F112-E152-4917-9155-469ACCC80879}" type="presParOf" srcId="{9DB1089E-AE7C-4A66-885F-3C6CB3B9BD41}" destId="{C6D5DC8E-E731-478B-A87D-6BD050E726F0}" srcOrd="0" destOrd="0" presId="urn:microsoft.com/office/officeart/2005/8/layout/vList5"/>
    <dgm:cxn modelId="{8B7B8B13-4D40-403F-A3D4-5E99048C12A8}" type="presParOf" srcId="{9DB1089E-AE7C-4A66-885F-3C6CB3B9BD41}" destId="{4AD98A28-B0C9-42C2-BD71-D7AF01F41381}" srcOrd="1" destOrd="0" presId="urn:microsoft.com/office/officeart/2005/8/layout/vList5"/>
    <dgm:cxn modelId="{28D19028-8F51-4135-8D3C-612AABDC6F2E}" type="presParOf" srcId="{689414CB-7390-4B23-A66D-FB66D004848F}" destId="{9B7130CA-F365-4882-AD6C-6273D09D25AF}" srcOrd="1" destOrd="0" presId="urn:microsoft.com/office/officeart/2005/8/layout/vList5"/>
    <dgm:cxn modelId="{D512867C-AD53-42DB-ADF0-9A7A401E2AAB}" type="presParOf" srcId="{689414CB-7390-4B23-A66D-FB66D004848F}" destId="{E0A04E39-A5D4-4484-B8AB-BDB2FA5E5314}" srcOrd="2" destOrd="0" presId="urn:microsoft.com/office/officeart/2005/8/layout/vList5"/>
    <dgm:cxn modelId="{CE611318-06D6-4D7C-8445-308A0D9699A6}" type="presParOf" srcId="{E0A04E39-A5D4-4484-B8AB-BDB2FA5E5314}" destId="{89E72173-DD22-4902-8550-5D0219807750}" srcOrd="0" destOrd="0" presId="urn:microsoft.com/office/officeart/2005/8/layout/vList5"/>
    <dgm:cxn modelId="{5214C15D-F43D-4926-8D18-78EB22C4DE60}" type="presParOf" srcId="{E0A04E39-A5D4-4484-B8AB-BDB2FA5E5314}" destId="{A8435FF8-AFAB-40FE-B165-A77CF8EA0C8A}" srcOrd="1" destOrd="0" presId="urn:microsoft.com/office/officeart/2005/8/layout/vList5"/>
    <dgm:cxn modelId="{2F2CD807-2925-491B-9DBC-A08CFCF30081}" type="presParOf" srcId="{689414CB-7390-4B23-A66D-FB66D004848F}" destId="{C3FFE696-BC0E-4771-BDB3-B69B8D6262C8}" srcOrd="3" destOrd="0" presId="urn:microsoft.com/office/officeart/2005/8/layout/vList5"/>
    <dgm:cxn modelId="{BDE4ECDD-7DE9-4A91-8053-D1E14334CA25}" type="presParOf" srcId="{689414CB-7390-4B23-A66D-FB66D004848F}" destId="{E164AB89-F24F-411E-B339-DE13FF41DD4D}" srcOrd="4" destOrd="0" presId="urn:microsoft.com/office/officeart/2005/8/layout/vList5"/>
    <dgm:cxn modelId="{8A1F6536-F155-4378-88A3-EE08AEB6830E}" type="presParOf" srcId="{E164AB89-F24F-411E-B339-DE13FF41DD4D}" destId="{3C149079-3636-4470-AABC-1DB98A5BAE6A}" srcOrd="0" destOrd="0" presId="urn:microsoft.com/office/officeart/2005/8/layout/vList5"/>
    <dgm:cxn modelId="{379C69FB-3E98-4989-AF63-86C8772F83AA}" type="presParOf" srcId="{E164AB89-F24F-411E-B339-DE13FF41DD4D}" destId="{B2557109-65FC-464B-9FFC-722FF28E85B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B2B54A-F9FC-4F8A-8E35-FC0382FB71A0}">
      <dsp:nvSpPr>
        <dsp:cNvPr id="0" name=""/>
        <dsp:cNvSpPr/>
      </dsp:nvSpPr>
      <dsp:spPr>
        <a:xfrm>
          <a:off x="505322" y="151763"/>
          <a:ext cx="1961256" cy="1961256"/>
        </a:xfrm>
        <a:prstGeom prst="pie">
          <a:avLst>
            <a:gd name="adj1" fmla="val 16200000"/>
            <a:gd name="adj2" fmla="val 18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0" kern="1200" dirty="0"/>
            <a:t>Lessons learned</a:t>
          </a:r>
        </a:p>
      </dsp:txBody>
      <dsp:txXfrm>
        <a:off x="1538951" y="567363"/>
        <a:ext cx="700448" cy="583707"/>
      </dsp:txXfrm>
    </dsp:sp>
    <dsp:sp modelId="{A1438FC3-85EC-43F9-98B6-05503F1F23BE}">
      <dsp:nvSpPr>
        <dsp:cNvPr id="0" name=""/>
        <dsp:cNvSpPr/>
      </dsp:nvSpPr>
      <dsp:spPr>
        <a:xfrm>
          <a:off x="464930" y="221808"/>
          <a:ext cx="1961256" cy="1961256"/>
        </a:xfrm>
        <a:prstGeom prst="pie">
          <a:avLst>
            <a:gd name="adj1" fmla="val 1800000"/>
            <a:gd name="adj2" fmla="val 90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0" kern="1200" dirty="0"/>
            <a:t>Adapt methodology</a:t>
          </a:r>
        </a:p>
      </dsp:txBody>
      <dsp:txXfrm>
        <a:off x="931896" y="1494290"/>
        <a:ext cx="1050673" cy="513662"/>
      </dsp:txXfrm>
    </dsp:sp>
    <dsp:sp modelId="{C273100F-E717-4096-8F4E-A7DF467C132C}">
      <dsp:nvSpPr>
        <dsp:cNvPr id="0" name=""/>
        <dsp:cNvSpPr/>
      </dsp:nvSpPr>
      <dsp:spPr>
        <a:xfrm>
          <a:off x="424537" y="151763"/>
          <a:ext cx="1961256" cy="1961256"/>
        </a:xfrm>
        <a:prstGeom prst="pie">
          <a:avLst>
            <a:gd name="adj1" fmla="val 9000000"/>
            <a:gd name="adj2" fmla="val 162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0" kern="1200" dirty="0"/>
            <a:t>Plan preparation</a:t>
          </a:r>
        </a:p>
      </dsp:txBody>
      <dsp:txXfrm>
        <a:off x="651716" y="567363"/>
        <a:ext cx="700448" cy="583707"/>
      </dsp:txXfrm>
    </dsp:sp>
    <dsp:sp modelId="{D0AB305B-9ECD-4F75-A187-EA2838A5C6B4}">
      <dsp:nvSpPr>
        <dsp:cNvPr id="0" name=""/>
        <dsp:cNvSpPr/>
      </dsp:nvSpPr>
      <dsp:spPr>
        <a:xfrm>
          <a:off x="384073" y="30352"/>
          <a:ext cx="2204078" cy="2204078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F7C2C8-E17E-48A6-84E0-FC84038EA36C}">
      <dsp:nvSpPr>
        <dsp:cNvPr id="0" name=""/>
        <dsp:cNvSpPr/>
      </dsp:nvSpPr>
      <dsp:spPr>
        <a:xfrm>
          <a:off x="343519" y="100273"/>
          <a:ext cx="2204078" cy="2204078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7FC316-11F4-4D0E-9290-EDF12D299DFD}">
      <dsp:nvSpPr>
        <dsp:cNvPr id="0" name=""/>
        <dsp:cNvSpPr/>
      </dsp:nvSpPr>
      <dsp:spPr>
        <a:xfrm>
          <a:off x="302964" y="30352"/>
          <a:ext cx="2204078" cy="2204078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F41F1F-AD30-4CB8-9515-0E960765B6BB}">
      <dsp:nvSpPr>
        <dsp:cNvPr id="0" name=""/>
        <dsp:cNvSpPr/>
      </dsp:nvSpPr>
      <dsp:spPr>
        <a:xfrm>
          <a:off x="398562" y="239716"/>
          <a:ext cx="2183460" cy="68233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166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Inclusive planning</a:t>
          </a:r>
        </a:p>
      </dsp:txBody>
      <dsp:txXfrm>
        <a:off x="398562" y="239716"/>
        <a:ext cx="2183460" cy="682331"/>
      </dsp:txXfrm>
    </dsp:sp>
    <dsp:sp modelId="{3B0A4CE1-CE6B-44AA-8269-4D8E260BE168}">
      <dsp:nvSpPr>
        <dsp:cNvPr id="0" name=""/>
        <dsp:cNvSpPr/>
      </dsp:nvSpPr>
      <dsp:spPr>
        <a:xfrm>
          <a:off x="307585" y="141157"/>
          <a:ext cx="477631" cy="716447"/>
        </a:xfrm>
        <a:prstGeom prst="rect">
          <a:avLst/>
        </a:prstGeom>
        <a:blipFill>
          <a:blip xmlns:r="http://schemas.openxmlformats.org/officeDocument/2006/relationships" r:embed="rId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E30DA9-923B-4141-973A-9C09ECA1150E}">
      <dsp:nvSpPr>
        <dsp:cNvPr id="0" name=""/>
        <dsp:cNvSpPr/>
      </dsp:nvSpPr>
      <dsp:spPr>
        <a:xfrm>
          <a:off x="398562" y="1098695"/>
          <a:ext cx="2183460" cy="68233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166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Capacity building</a:t>
          </a:r>
        </a:p>
      </dsp:txBody>
      <dsp:txXfrm>
        <a:off x="398562" y="1098695"/>
        <a:ext cx="2183460" cy="682331"/>
      </dsp:txXfrm>
    </dsp:sp>
    <dsp:sp modelId="{4AA344F6-CBF3-43EB-90CD-799BFA2ADFD4}">
      <dsp:nvSpPr>
        <dsp:cNvPr id="0" name=""/>
        <dsp:cNvSpPr/>
      </dsp:nvSpPr>
      <dsp:spPr>
        <a:xfrm>
          <a:off x="307585" y="1000136"/>
          <a:ext cx="477631" cy="716447"/>
        </a:xfrm>
        <a:prstGeom prst="rect">
          <a:avLst/>
        </a:prstGeom>
        <a:blipFill>
          <a:blip xmlns:r="http://schemas.openxmlformats.org/officeDocument/2006/relationships"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F579BE-A81D-482A-A3EF-B6D363CB39FB}">
      <dsp:nvSpPr>
        <dsp:cNvPr id="0" name=""/>
        <dsp:cNvSpPr/>
      </dsp:nvSpPr>
      <dsp:spPr>
        <a:xfrm>
          <a:off x="398562" y="1957674"/>
          <a:ext cx="2183460" cy="68233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166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Technical support</a:t>
          </a:r>
        </a:p>
      </dsp:txBody>
      <dsp:txXfrm>
        <a:off x="398562" y="1957674"/>
        <a:ext cx="2183460" cy="682331"/>
      </dsp:txXfrm>
    </dsp:sp>
    <dsp:sp modelId="{AB0184A3-33C5-4A7B-91C0-A6F33FB6CC0E}">
      <dsp:nvSpPr>
        <dsp:cNvPr id="0" name=""/>
        <dsp:cNvSpPr/>
      </dsp:nvSpPr>
      <dsp:spPr>
        <a:xfrm>
          <a:off x="307585" y="1859115"/>
          <a:ext cx="477631" cy="716447"/>
        </a:xfrm>
        <a:prstGeom prst="rect">
          <a:avLst/>
        </a:prstGeom>
        <a:blipFill>
          <a:blip xmlns:r="http://schemas.openxmlformats.org/officeDocument/2006/relationships"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D98A28-B0C9-42C2-BD71-D7AF01F41381}">
      <dsp:nvSpPr>
        <dsp:cNvPr id="0" name=""/>
        <dsp:cNvSpPr/>
      </dsp:nvSpPr>
      <dsp:spPr>
        <a:xfrm rot="5400000">
          <a:off x="6864780" y="-2851058"/>
          <a:ext cx="968911" cy="6916928"/>
        </a:xfrm>
        <a:prstGeom prst="round2SameRect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/>
            <a:t>Upscaling</a:t>
          </a:r>
          <a:r>
            <a:rPr lang="en-US" sz="2000" kern="1200" dirty="0"/>
            <a:t> at national level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/>
            <a:t>MoFAGA</a:t>
          </a:r>
          <a:r>
            <a:rPr lang="en-US" sz="2000" kern="1200" dirty="0"/>
            <a:t> policy guideline</a:t>
          </a:r>
        </a:p>
      </dsp:txBody>
      <dsp:txXfrm rot="-5400000">
        <a:off x="3890772" y="170248"/>
        <a:ext cx="6869630" cy="874315"/>
      </dsp:txXfrm>
    </dsp:sp>
    <dsp:sp modelId="{C6D5DC8E-E731-478B-A87D-6BD050E726F0}">
      <dsp:nvSpPr>
        <dsp:cNvPr id="0" name=""/>
        <dsp:cNvSpPr/>
      </dsp:nvSpPr>
      <dsp:spPr>
        <a:xfrm>
          <a:off x="0" y="1835"/>
          <a:ext cx="3890772" cy="1211139"/>
        </a:xfrm>
        <a:prstGeom prst="round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Policy</a:t>
          </a:r>
          <a:endParaRPr lang="en-US" sz="3200" b="1" kern="1200" dirty="0"/>
        </a:p>
      </dsp:txBody>
      <dsp:txXfrm>
        <a:off x="59123" y="60958"/>
        <a:ext cx="3772526" cy="1092893"/>
      </dsp:txXfrm>
    </dsp:sp>
    <dsp:sp modelId="{A8435FF8-AFAB-40FE-B165-A77CF8EA0C8A}">
      <dsp:nvSpPr>
        <dsp:cNvPr id="0" name=""/>
        <dsp:cNvSpPr/>
      </dsp:nvSpPr>
      <dsp:spPr>
        <a:xfrm rot="5400000">
          <a:off x="6864780" y="-1579362"/>
          <a:ext cx="968911" cy="6916928"/>
        </a:xfrm>
        <a:prstGeom prst="round2SameRect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Training manual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Training of Trainers (</a:t>
          </a:r>
          <a:r>
            <a:rPr lang="en-US" sz="2000" kern="1200" dirty="0" err="1"/>
            <a:t>ToTs</a:t>
          </a:r>
          <a:r>
            <a:rPr lang="en-US" sz="2000" kern="1200" dirty="0"/>
            <a:t>)</a:t>
          </a:r>
        </a:p>
      </dsp:txBody>
      <dsp:txXfrm rot="-5400000">
        <a:off x="3890772" y="1441944"/>
        <a:ext cx="6869630" cy="874315"/>
      </dsp:txXfrm>
    </dsp:sp>
    <dsp:sp modelId="{89E72173-DD22-4902-8550-5D0219807750}">
      <dsp:nvSpPr>
        <dsp:cNvPr id="0" name=""/>
        <dsp:cNvSpPr/>
      </dsp:nvSpPr>
      <dsp:spPr>
        <a:xfrm>
          <a:off x="0" y="1273532"/>
          <a:ext cx="3890772" cy="1211139"/>
        </a:xfrm>
        <a:prstGeom prst="roundRect">
          <a:avLst/>
        </a:prstGeom>
        <a:solidFill>
          <a:schemeClr val="accent3">
            <a:shade val="80000"/>
            <a:hueOff val="-249525"/>
            <a:satOff val="5584"/>
            <a:lumOff val="154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Capacity building</a:t>
          </a:r>
        </a:p>
      </dsp:txBody>
      <dsp:txXfrm>
        <a:off x="59123" y="1332655"/>
        <a:ext cx="3772526" cy="1092893"/>
      </dsp:txXfrm>
    </dsp:sp>
    <dsp:sp modelId="{B2557109-65FC-464B-9FFC-722FF28E85BC}">
      <dsp:nvSpPr>
        <dsp:cNvPr id="0" name=""/>
        <dsp:cNvSpPr/>
      </dsp:nvSpPr>
      <dsp:spPr>
        <a:xfrm rot="5400000">
          <a:off x="6864780" y="-307665"/>
          <a:ext cx="968911" cy="6916928"/>
        </a:xfrm>
        <a:prstGeom prst="round2SameRect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Sharing with KSL-India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Other HKH countries as relevant</a:t>
          </a:r>
        </a:p>
      </dsp:txBody>
      <dsp:txXfrm rot="-5400000">
        <a:off x="3890772" y="2713641"/>
        <a:ext cx="6869630" cy="874315"/>
      </dsp:txXfrm>
    </dsp:sp>
    <dsp:sp modelId="{3C149079-3636-4470-AABC-1DB98A5BAE6A}">
      <dsp:nvSpPr>
        <dsp:cNvPr id="0" name=""/>
        <dsp:cNvSpPr/>
      </dsp:nvSpPr>
      <dsp:spPr>
        <a:xfrm>
          <a:off x="0" y="2545228"/>
          <a:ext cx="3890772" cy="1211139"/>
        </a:xfrm>
        <a:prstGeom prst="roundRect">
          <a:avLst/>
        </a:prstGeom>
        <a:solidFill>
          <a:schemeClr val="accent3">
            <a:shade val="80000"/>
            <a:hueOff val="-499051"/>
            <a:satOff val="11167"/>
            <a:lumOff val="3084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/>
            <a:t>Outscaling</a:t>
          </a:r>
          <a:endParaRPr lang="en-US" sz="2400" b="1" kern="1200" dirty="0"/>
        </a:p>
      </dsp:txBody>
      <dsp:txXfrm>
        <a:off x="59123" y="2604351"/>
        <a:ext cx="3772526" cy="10928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700424-4C66-4187-A905-6A88913E51B0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6559EE-CCA9-4896-8E09-365314C82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545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Use one slide from three</a:t>
            </a:r>
            <a:r>
              <a:rPr lang="en-US" baseline="0" dirty="0"/>
              <a:t> options to end your presentation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559EE-CCA9-4896-8E09-365314C820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67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A7E4023-7C5A-794D-9616-DD305B814E2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Click on icon to insert photo</a:t>
            </a:r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E6EFFBC1-BA86-8046-BC9A-CB13E7B64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8840" y="4329250"/>
            <a:ext cx="5529007" cy="2217334"/>
          </a:xfrm>
        </p:spPr>
        <p:txBody>
          <a:bodyPr anchor="b" anchorCtr="0"/>
          <a:lstStyle>
            <a:lvl1pPr>
              <a:lnSpc>
                <a:spcPts val="6200"/>
              </a:lnSpc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167D99-9D5D-414B-85F4-6F149FAD11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1329817" cy="320040"/>
          </a:xfrm>
          <a:prstGeom prst="rect">
            <a:avLst/>
          </a:prstGeom>
        </p:spPr>
      </p:pic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6946B509-B4F3-5749-8CF1-6EBB8FA97E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57200"/>
            <a:ext cx="5754688" cy="6400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B35613BB-8B44-1740-AA87-24ED067750E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4152" y="457201"/>
            <a:ext cx="1502569" cy="363141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CBA347B6-8885-B442-B21B-DB3C1CC629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153" y="6183442"/>
            <a:ext cx="3432048" cy="363142"/>
          </a:xfrm>
        </p:spPr>
        <p:txBody>
          <a:bodyPr lIns="0" tIns="0" rIns="0" bIns="0"/>
          <a:lstStyle>
            <a:lvl1pPr marL="0" indent="0">
              <a:buNone/>
              <a:defRPr sz="1200" baseline="0">
                <a:solidFill>
                  <a:schemeClr val="bg2"/>
                </a:solidFill>
                <a:latin typeface="Century Gothic" panose="020B0502020202020204" pitchFamily="34" charset="0"/>
                <a:ea typeface="Century Gothic" panose="020B0502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D05D11C9-134C-AD48-927C-CFCC6D0247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152" y="5853755"/>
            <a:ext cx="5118100" cy="329686"/>
          </a:xfrm>
        </p:spPr>
        <p:txBody>
          <a:bodyPr lIns="0" tIns="0" rIns="0" bIns="0"/>
          <a:lstStyle>
            <a:lvl1pPr marL="0" indent="0">
              <a:buNone/>
              <a:defRPr sz="1800">
                <a:solidFill>
                  <a:schemeClr val="bg1"/>
                </a:solidFill>
                <a:latin typeface="Century Gothic" panose="020B0502020202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Presenter’s name</a:t>
            </a:r>
          </a:p>
        </p:txBody>
      </p:sp>
    </p:spTree>
    <p:extLst>
      <p:ext uri="{BB962C8B-B14F-4D97-AF65-F5344CB8AC3E}">
        <p14:creationId xmlns:p14="http://schemas.microsoft.com/office/powerpoint/2010/main" val="1246788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Screen Image with quote_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3B5ECC1-0E1C-7243-B40A-1A6EB1EB077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Click icon to insert image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85C4B8-9B8A-1149-A76C-AB216125D63A}"/>
              </a:ext>
            </a:extLst>
          </p:cNvPr>
          <p:cNvSpPr/>
          <p:nvPr/>
        </p:nvSpPr>
        <p:spPr>
          <a:xfrm>
            <a:off x="11643360" y="6315533"/>
            <a:ext cx="548640" cy="548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F647BF0-3587-CA44-BDA0-C9B703C6FC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608" y="6413781"/>
            <a:ext cx="352144" cy="352144"/>
          </a:xfrm>
          <a:prstGeom prst="rect">
            <a:avLst/>
          </a:prstGeom>
        </p:spPr>
      </p:pic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AA54E49A-CFD7-AE4E-9230-A92FB5F8A8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642725" y="6307138"/>
            <a:ext cx="549275" cy="550862"/>
          </a:xfrm>
          <a:solidFill>
            <a:schemeClr val="accent3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Picture Placeholder 30">
            <a:extLst>
              <a:ext uri="{FF2B5EF4-FFF2-40B4-BE49-F238E27FC236}">
                <a16:creationId xmlns:a16="http://schemas.microsoft.com/office/drawing/2014/main" id="{98466DF1-E127-CC47-BF1D-FF865F8A6CD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1741149" y="6413500"/>
            <a:ext cx="352425" cy="35242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556669"/>
            <a:ext cx="3741737" cy="1744662"/>
          </a:xfrm>
          <a:solidFill>
            <a:schemeClr val="bg1">
              <a:alpha val="70000"/>
            </a:schemeClr>
          </a:solidFill>
        </p:spPr>
        <p:txBody>
          <a:bodyPr lIns="365760" tIns="365760" rIns="365760" bIns="365760" anchor="ctr">
            <a:spAutoFit/>
          </a:bodyPr>
          <a:lstStyle>
            <a:lvl1pPr>
              <a:defRPr sz="32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quote text</a:t>
            </a:r>
          </a:p>
        </p:txBody>
      </p:sp>
    </p:spTree>
    <p:extLst>
      <p:ext uri="{BB962C8B-B14F-4D97-AF65-F5344CB8AC3E}">
        <p14:creationId xmlns:p14="http://schemas.microsoft.com/office/powerpoint/2010/main" val="3201113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Screen Image with quote_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3B5ECC1-0E1C-7243-B40A-1A6EB1EB077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Click icon to insert image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85C4B8-9B8A-1149-A76C-AB216125D63A}"/>
              </a:ext>
            </a:extLst>
          </p:cNvPr>
          <p:cNvSpPr/>
          <p:nvPr/>
        </p:nvSpPr>
        <p:spPr>
          <a:xfrm>
            <a:off x="11643360" y="6315533"/>
            <a:ext cx="548640" cy="548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F647BF0-3587-CA44-BDA0-C9B703C6FC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608" y="6413781"/>
            <a:ext cx="352144" cy="352144"/>
          </a:xfrm>
          <a:prstGeom prst="rect">
            <a:avLst/>
          </a:prstGeom>
        </p:spPr>
      </p:pic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AA54E49A-CFD7-AE4E-9230-A92FB5F8A8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642725" y="6307138"/>
            <a:ext cx="549275" cy="550862"/>
          </a:xfrm>
          <a:solidFill>
            <a:schemeClr val="accent3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Picture Placeholder 30">
            <a:extLst>
              <a:ext uri="{FF2B5EF4-FFF2-40B4-BE49-F238E27FC236}">
                <a16:creationId xmlns:a16="http://schemas.microsoft.com/office/drawing/2014/main" id="{98466DF1-E127-CC47-BF1D-FF865F8A6CD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1741149" y="6413500"/>
            <a:ext cx="352425" cy="35242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-1" y="2567225"/>
            <a:ext cx="3725333" cy="1723549"/>
          </a:xfrm>
          <a:solidFill>
            <a:schemeClr val="tx1">
              <a:alpha val="70000"/>
            </a:schemeClr>
          </a:solidFill>
          <a:ln>
            <a:noFill/>
          </a:ln>
        </p:spPr>
        <p:txBody>
          <a:bodyPr lIns="365760" tIns="365760" rIns="365760" bIns="365760" anchor="ctr">
            <a:spAutoFit/>
          </a:bodyPr>
          <a:lstStyle>
            <a:lvl1pPr>
              <a:defRPr sz="3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quote text</a:t>
            </a:r>
          </a:p>
        </p:txBody>
      </p:sp>
    </p:spTree>
    <p:extLst>
      <p:ext uri="{BB962C8B-B14F-4D97-AF65-F5344CB8AC3E}">
        <p14:creationId xmlns:p14="http://schemas.microsoft.com/office/powerpoint/2010/main" val="2777289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ored_Alternate_hightlighter/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85C4B8-9B8A-1149-A76C-AB216125D63A}"/>
              </a:ext>
            </a:extLst>
          </p:cNvPr>
          <p:cNvSpPr/>
          <p:nvPr/>
        </p:nvSpPr>
        <p:spPr>
          <a:xfrm>
            <a:off x="11643360" y="6315533"/>
            <a:ext cx="548640" cy="548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647BF0-3587-CA44-BDA0-C9B703C6FC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608" y="6413781"/>
            <a:ext cx="352144" cy="352144"/>
          </a:xfrm>
          <a:prstGeom prst="rect">
            <a:avLst/>
          </a:prstGeom>
        </p:spPr>
      </p:pic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AA54E49A-CFD7-AE4E-9230-A92FB5F8A8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642725" y="6307138"/>
            <a:ext cx="549275" cy="550862"/>
          </a:xfrm>
          <a:solidFill>
            <a:schemeClr val="accent3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30">
            <a:extLst>
              <a:ext uri="{FF2B5EF4-FFF2-40B4-BE49-F238E27FC236}">
                <a16:creationId xmlns:a16="http://schemas.microsoft.com/office/drawing/2014/main" id="{98466DF1-E127-CC47-BF1D-FF865F8A6CD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1741149" y="6413500"/>
            <a:ext cx="352425" cy="35242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2768600" y="3136612"/>
            <a:ext cx="6654800" cy="584775"/>
          </a:xfrm>
        </p:spPr>
        <p:txBody>
          <a:bodyPr anchor="ctr">
            <a:spAutoFit/>
          </a:bodyPr>
          <a:lstStyle>
            <a:lvl1pPr>
              <a:defRPr sz="3200" b="1" baseline="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258437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alternate_highlighter/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F647BF0-3587-CA44-BDA0-C9B703C6FC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608" y="6413781"/>
            <a:ext cx="352144" cy="352144"/>
          </a:xfrm>
          <a:prstGeom prst="rect">
            <a:avLst/>
          </a:prstGeom>
        </p:spPr>
      </p:pic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AA54E49A-CFD7-AE4E-9230-A92FB5F8A8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642725" y="6307138"/>
            <a:ext cx="549275" cy="550862"/>
          </a:xfrm>
          <a:solidFill>
            <a:schemeClr val="accent3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30">
            <a:extLst>
              <a:ext uri="{FF2B5EF4-FFF2-40B4-BE49-F238E27FC236}">
                <a16:creationId xmlns:a16="http://schemas.microsoft.com/office/drawing/2014/main" id="{98466DF1-E127-CC47-BF1D-FF865F8A6CD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1741149" y="6413500"/>
            <a:ext cx="352425" cy="35242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2768600" y="3136612"/>
            <a:ext cx="6654800" cy="584775"/>
          </a:xfrm>
        </p:spPr>
        <p:txBody>
          <a:bodyPr anchor="ctr">
            <a:spAutoFit/>
          </a:bodyPr>
          <a:lstStyle>
            <a:lvl1pPr>
              <a:defRPr sz="32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5889421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85C4B8-9B8A-1149-A76C-AB216125D63A}"/>
              </a:ext>
            </a:extLst>
          </p:cNvPr>
          <p:cNvSpPr/>
          <p:nvPr/>
        </p:nvSpPr>
        <p:spPr>
          <a:xfrm>
            <a:off x="11643360" y="6315533"/>
            <a:ext cx="548640" cy="5486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647BF0-3587-CA44-BDA0-C9B703C6FC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608" y="6413781"/>
            <a:ext cx="352144" cy="352144"/>
          </a:xfrm>
          <a:prstGeom prst="rect">
            <a:avLst/>
          </a:prstGeom>
        </p:spPr>
      </p:pic>
      <p:sp>
        <p:nvSpPr>
          <p:cNvPr id="5" name="Picture Placeholder 30">
            <a:extLst>
              <a:ext uri="{FF2B5EF4-FFF2-40B4-BE49-F238E27FC236}">
                <a16:creationId xmlns:a16="http://schemas.microsoft.com/office/drawing/2014/main" id="{98466DF1-E127-CC47-BF1D-FF865F8A6CD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1741149" y="6413500"/>
            <a:ext cx="352425" cy="35242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8812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_Colo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885C4B8-9B8A-1149-A76C-AB216125D63A}"/>
              </a:ext>
            </a:extLst>
          </p:cNvPr>
          <p:cNvSpPr/>
          <p:nvPr/>
        </p:nvSpPr>
        <p:spPr>
          <a:xfrm>
            <a:off x="11643360" y="6315533"/>
            <a:ext cx="548640" cy="548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647BF0-3587-CA44-BDA0-C9B703C6FC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608" y="6413781"/>
            <a:ext cx="352144" cy="352144"/>
          </a:xfrm>
          <a:prstGeom prst="rect">
            <a:avLst/>
          </a:prstGeom>
        </p:spPr>
      </p:pic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AA54E49A-CFD7-AE4E-9230-A92FB5F8A8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642725" y="6307138"/>
            <a:ext cx="549275" cy="550862"/>
          </a:xfrm>
          <a:solidFill>
            <a:schemeClr val="accent3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Picture Placeholder 30">
            <a:extLst>
              <a:ext uri="{FF2B5EF4-FFF2-40B4-BE49-F238E27FC236}">
                <a16:creationId xmlns:a16="http://schemas.microsoft.com/office/drawing/2014/main" id="{98466DF1-E127-CC47-BF1D-FF865F8A6CD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1741149" y="6413500"/>
            <a:ext cx="352425" cy="35242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itle 4"/>
          <p:cNvSpPr txBox="1">
            <a:spLocks/>
          </p:cNvSpPr>
          <p:nvPr/>
        </p:nvSpPr>
        <p:spPr>
          <a:xfrm>
            <a:off x="4984794" y="728345"/>
            <a:ext cx="6305550" cy="58229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 spc="-150" baseline="0">
                <a:solidFill>
                  <a:schemeClr val="tx1"/>
                </a:solidFill>
                <a:latin typeface="Century Gothic" panose="020B0502020202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pPr algn="r"/>
            <a:r>
              <a:rPr lang="en-US" sz="3200" dirty="0">
                <a:solidFill>
                  <a:schemeClr val="bg1"/>
                </a:solidFill>
              </a:rPr>
              <a:t>Thank you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6645"/>
            <a:ext cx="5755123" cy="640135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862217" y="4776281"/>
            <a:ext cx="6550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Protect the pulse.</a:t>
            </a:r>
          </a:p>
        </p:txBody>
      </p:sp>
    </p:spTree>
    <p:extLst>
      <p:ext uri="{BB962C8B-B14F-4D97-AF65-F5344CB8AC3E}">
        <p14:creationId xmlns:p14="http://schemas.microsoft.com/office/powerpoint/2010/main" val="363176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885C4B8-9B8A-1149-A76C-AB216125D63A}"/>
              </a:ext>
            </a:extLst>
          </p:cNvPr>
          <p:cNvSpPr/>
          <p:nvPr/>
        </p:nvSpPr>
        <p:spPr>
          <a:xfrm>
            <a:off x="11643360" y="6315533"/>
            <a:ext cx="548640" cy="548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647BF0-3587-CA44-BDA0-C9B703C6FC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608" y="6413781"/>
            <a:ext cx="352144" cy="352144"/>
          </a:xfrm>
          <a:prstGeom prst="rect">
            <a:avLst/>
          </a:prstGeom>
        </p:spPr>
      </p:pic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AA54E49A-CFD7-AE4E-9230-A92FB5F8A8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642725" y="6307138"/>
            <a:ext cx="549275" cy="550862"/>
          </a:xfrm>
          <a:solidFill>
            <a:schemeClr val="tx1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Picture Placeholder 30">
            <a:extLst>
              <a:ext uri="{FF2B5EF4-FFF2-40B4-BE49-F238E27FC236}">
                <a16:creationId xmlns:a16="http://schemas.microsoft.com/office/drawing/2014/main" id="{98466DF1-E127-CC47-BF1D-FF865F8A6CD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1741149" y="6413500"/>
            <a:ext cx="352425" cy="35242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itle 4"/>
          <p:cNvSpPr txBox="1">
            <a:spLocks/>
          </p:cNvSpPr>
          <p:nvPr/>
        </p:nvSpPr>
        <p:spPr>
          <a:xfrm>
            <a:off x="4984794" y="728345"/>
            <a:ext cx="6305550" cy="58229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 spc="-150" baseline="0">
                <a:solidFill>
                  <a:schemeClr val="tx1"/>
                </a:solidFill>
                <a:latin typeface="Century Gothic" panose="020B0502020202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pPr algn="r"/>
            <a:r>
              <a:rPr lang="en-US" sz="3200" dirty="0">
                <a:solidFill>
                  <a:schemeClr val="bg1"/>
                </a:solidFill>
              </a:rPr>
              <a:t>Thank you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6645"/>
            <a:ext cx="5755123" cy="640135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62217" y="4776281"/>
            <a:ext cx="6550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Protect the pulse.</a:t>
            </a:r>
          </a:p>
        </p:txBody>
      </p:sp>
    </p:spTree>
    <p:extLst>
      <p:ext uri="{BB962C8B-B14F-4D97-AF65-F5344CB8AC3E}">
        <p14:creationId xmlns:p14="http://schemas.microsoft.com/office/powerpoint/2010/main" val="212860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-slid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3">
            <a:extLst>
              <a:ext uri="{FF2B5EF4-FFF2-40B4-BE49-F238E27FC236}">
                <a16:creationId xmlns:a16="http://schemas.microsoft.com/office/drawing/2014/main" id="{5A7E4023-7C5A-794D-9616-DD305B814E2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Click on icon to insert photo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4"/>
          </p:nvPr>
        </p:nvSpPr>
        <p:spPr>
          <a:xfrm>
            <a:off x="-975360" y="3774513"/>
            <a:ext cx="14142720" cy="4135047"/>
          </a:xfrm>
          <a:solidFill>
            <a:schemeClr val="bg2">
              <a:lumMod val="10000"/>
              <a:alpha val="60000"/>
            </a:schemeClr>
          </a:solidFill>
          <a:effectLst>
            <a:softEdge rad="812800"/>
          </a:effectLst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35">
            <a:extLst>
              <a:ext uri="{FF2B5EF4-FFF2-40B4-BE49-F238E27FC236}">
                <a16:creationId xmlns:a16="http://schemas.microsoft.com/office/drawing/2014/main" id="{6946B509-B4F3-5749-8CF1-6EBB8FA97E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57200"/>
            <a:ext cx="5754688" cy="6400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2C24C2-69D5-FE45-8DA2-3DB46501D01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54688" y="800494"/>
            <a:ext cx="5565775" cy="809625"/>
          </a:xfrm>
        </p:spPr>
        <p:txBody>
          <a:bodyPr/>
          <a:lstStyle>
            <a:lvl1pPr algn="r">
              <a:defRPr sz="3000" b="1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here to add thank you</a:t>
            </a:r>
          </a:p>
        </p:txBody>
      </p:sp>
      <p:sp>
        <p:nvSpPr>
          <p:cNvPr id="7" name="Picture Placeholder 3"/>
          <p:cNvSpPr>
            <a:spLocks noGrp="1" noChangeAspect="1"/>
          </p:cNvSpPr>
          <p:nvPr>
            <p:ph type="pic" sz="quarter" idx="23"/>
          </p:nvPr>
        </p:nvSpPr>
        <p:spPr>
          <a:xfrm>
            <a:off x="7155899" y="4927432"/>
            <a:ext cx="4164564" cy="1619169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 wrap="none" lIns="0" tIns="0" rIns="0" bIns="0">
            <a:noAutofit/>
          </a:bodyPr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56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1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36E4929-44F0-7F49-B543-A56A80FA02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17B13CD-D50E-814B-BAB0-A0ACF5B435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1D58CC9-2616-4D80-9228-F753755B64E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3782AA-9712-7047-8A1B-B1C9F51B92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9274" y="1600200"/>
            <a:ext cx="11094085" cy="390355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FD92C58-2A4A-1E4D-A0B0-A9DC8535DAF4}"/>
              </a:ext>
            </a:extLst>
          </p:cNvPr>
          <p:cNvSpPr/>
          <p:nvPr/>
        </p:nvSpPr>
        <p:spPr>
          <a:xfrm>
            <a:off x="11643360" y="6315533"/>
            <a:ext cx="548640" cy="5486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6FD2B88-4982-B14C-ADD0-165FCC0F92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608" y="6413781"/>
            <a:ext cx="352144" cy="352144"/>
          </a:xfrm>
          <a:prstGeom prst="rect">
            <a:avLst/>
          </a:prstGeom>
        </p:spPr>
      </p:pic>
      <p:sp>
        <p:nvSpPr>
          <p:cNvPr id="29" name="Picture Placeholder 30">
            <a:extLst>
              <a:ext uri="{FF2B5EF4-FFF2-40B4-BE49-F238E27FC236}">
                <a16:creationId xmlns:a16="http://schemas.microsoft.com/office/drawing/2014/main" id="{B385F24E-9C58-C245-986E-8DA5954D4C5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1741149" y="6413500"/>
            <a:ext cx="352425" cy="35242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3064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36E4929-44F0-7F49-B543-A56A80FA02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17B13CD-D50E-814B-BAB0-A0ACF5B435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1D58CC9-2616-4D80-9228-F753755B64E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9D9DEC3-0918-DC44-82A1-942E60427D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8639" y="1600200"/>
            <a:ext cx="5120640" cy="420793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AC421E5-4C37-DE4E-B37D-92463504FA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26214" y="1600200"/>
            <a:ext cx="5116512" cy="420793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21925F9-8FF4-2E4E-B844-47E9DAA44C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608" y="6413781"/>
            <a:ext cx="352144" cy="352144"/>
          </a:xfrm>
          <a:prstGeom prst="rect">
            <a:avLst/>
          </a:prstGeom>
        </p:spPr>
      </p:pic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FD1E1FC4-33DA-D447-869D-3767A457401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642725" y="6307138"/>
            <a:ext cx="549275" cy="550862"/>
          </a:xfrm>
          <a:solidFill>
            <a:schemeClr val="accent3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5" name="Picture Placeholder 30">
            <a:extLst>
              <a:ext uri="{FF2B5EF4-FFF2-40B4-BE49-F238E27FC236}">
                <a16:creationId xmlns:a16="http://schemas.microsoft.com/office/drawing/2014/main" id="{323B11AF-5ECA-2849-9C9C-D99B8D9AFE3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1741149" y="6413500"/>
            <a:ext cx="352425" cy="35242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6112933" y="1600200"/>
            <a:ext cx="0" cy="4445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6454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85C4B8-9B8A-1149-A76C-AB216125D63A}"/>
              </a:ext>
            </a:extLst>
          </p:cNvPr>
          <p:cNvSpPr/>
          <p:nvPr/>
        </p:nvSpPr>
        <p:spPr>
          <a:xfrm>
            <a:off x="11643360" y="6315533"/>
            <a:ext cx="548640" cy="548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F647BF0-3587-CA44-BDA0-C9B703C6FC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608" y="6413781"/>
            <a:ext cx="352144" cy="352144"/>
          </a:xfrm>
          <a:prstGeom prst="rect">
            <a:avLst/>
          </a:prstGeom>
        </p:spPr>
      </p:pic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AA54E49A-CFD7-AE4E-9230-A92FB5F8A8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642725" y="6307138"/>
            <a:ext cx="549275" cy="550862"/>
          </a:xfrm>
          <a:solidFill>
            <a:schemeClr val="tx1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Picture Placeholder 30">
            <a:extLst>
              <a:ext uri="{FF2B5EF4-FFF2-40B4-BE49-F238E27FC236}">
                <a16:creationId xmlns:a16="http://schemas.microsoft.com/office/drawing/2014/main" id="{98466DF1-E127-CC47-BF1D-FF865F8A6CD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1741149" y="6413500"/>
            <a:ext cx="352425" cy="35242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AB987E0-188D-2241-B249-B9C0C381F5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43827" y="2524132"/>
            <a:ext cx="6304346" cy="1809736"/>
          </a:xfrm>
        </p:spPr>
        <p:txBody>
          <a:bodyPr anchor="ctr" anchorCtr="0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add section break</a:t>
            </a:r>
          </a:p>
        </p:txBody>
      </p:sp>
    </p:spTree>
    <p:extLst>
      <p:ext uri="{BB962C8B-B14F-4D97-AF65-F5344CB8AC3E}">
        <p14:creationId xmlns:p14="http://schemas.microsoft.com/office/powerpoint/2010/main" val="1040426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_text_Colo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"/>
            <a:ext cx="12192000" cy="34228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22CD7B-734C-434F-981B-EADA2F6A28A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3422826"/>
            <a:ext cx="12192000" cy="3435174"/>
          </a:xfrm>
        </p:spPr>
        <p:txBody>
          <a:bodyPr/>
          <a:lstStyle/>
          <a:p>
            <a:r>
              <a:rPr lang="en-US" dirty="0"/>
              <a:t>Click on icon to insert image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B4BD44C-A6B0-B94B-84CC-1D1FF419C8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0" y="736262"/>
            <a:ext cx="4405325" cy="2093899"/>
          </a:xfrm>
        </p:spPr>
        <p:txBody>
          <a:bodyPr anchor="ctr" anchorCtr="0"/>
          <a:lstStyle>
            <a:lvl1pPr fontAlgn="t"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4FEBB74-7261-2A46-BE7C-6EAB137077F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546632C-C0B5-C94F-A24B-A10D01A5EDA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D58CC9-2616-4D80-9228-F753755B64E2}" type="slidenum">
              <a:rPr lang="en-US" smtClean="0"/>
              <a:t>‹#›</a:t>
            </a:fld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0BC1E31-11DA-914F-AA07-39E36D4B3E60}"/>
              </a:ext>
            </a:extLst>
          </p:cNvPr>
          <p:cNvSpPr/>
          <p:nvPr/>
        </p:nvSpPr>
        <p:spPr>
          <a:xfrm>
            <a:off x="11643360" y="6315533"/>
            <a:ext cx="548640" cy="548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EE20DDB-30E0-FA43-B3DF-6B8FA08D02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608" y="6413781"/>
            <a:ext cx="352144" cy="352144"/>
          </a:xfrm>
          <a:prstGeom prst="rect">
            <a:avLst/>
          </a:prstGeom>
        </p:spPr>
      </p:pic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603FBC88-570A-0547-8E56-CC781B13889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642725" y="6307138"/>
            <a:ext cx="549275" cy="550862"/>
          </a:xfrm>
          <a:solidFill>
            <a:schemeClr val="accent3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5" name="Picture Placeholder 30">
            <a:extLst>
              <a:ext uri="{FF2B5EF4-FFF2-40B4-BE49-F238E27FC236}">
                <a16:creationId xmlns:a16="http://schemas.microsoft.com/office/drawing/2014/main" id="{580DCB25-19BB-5A43-B7FB-9FE3BAD70F1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1741149" y="6413500"/>
            <a:ext cx="352425" cy="35242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93782AA-9712-7047-8A1B-B1C9F51B923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6481" y="736262"/>
            <a:ext cx="6376878" cy="209389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255158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_text-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22CD7B-734C-434F-981B-EADA2F6A28A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3429000"/>
            <a:ext cx="12192000" cy="3429000"/>
          </a:xfrm>
        </p:spPr>
        <p:txBody>
          <a:bodyPr/>
          <a:lstStyle/>
          <a:p>
            <a:r>
              <a:rPr lang="en-US" dirty="0"/>
              <a:t>Click on icon to insert image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B4BD44C-A6B0-B94B-84CC-1D1FF419C8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0" y="736262"/>
            <a:ext cx="4405325" cy="2093899"/>
          </a:xfrm>
        </p:spPr>
        <p:txBody>
          <a:bodyPr anchor="ctr" anchorCtr="0"/>
          <a:lstStyle>
            <a:lvl1pPr fontAlgn="t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4FEBB74-7261-2A46-BE7C-6EAB137077F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546632C-C0B5-C94F-A24B-A10D01A5EDA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D58CC9-2616-4D80-9228-F753755B64E2}" type="slidenum">
              <a:rPr lang="en-US" smtClean="0"/>
              <a:t>‹#›</a:t>
            </a:fld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0BC1E31-11DA-914F-AA07-39E36D4B3E60}"/>
              </a:ext>
            </a:extLst>
          </p:cNvPr>
          <p:cNvSpPr/>
          <p:nvPr/>
        </p:nvSpPr>
        <p:spPr>
          <a:xfrm>
            <a:off x="11643360" y="6315533"/>
            <a:ext cx="548640" cy="548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EE20DDB-30E0-FA43-B3DF-6B8FA08D02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608" y="6413781"/>
            <a:ext cx="352144" cy="352144"/>
          </a:xfrm>
          <a:prstGeom prst="rect">
            <a:avLst/>
          </a:prstGeom>
        </p:spPr>
      </p:pic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603FBC88-570A-0547-8E56-CC781B13889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642725" y="6307138"/>
            <a:ext cx="549275" cy="550862"/>
          </a:xfrm>
          <a:solidFill>
            <a:schemeClr val="accent3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5" name="Picture Placeholder 30">
            <a:extLst>
              <a:ext uri="{FF2B5EF4-FFF2-40B4-BE49-F238E27FC236}">
                <a16:creationId xmlns:a16="http://schemas.microsoft.com/office/drawing/2014/main" id="{580DCB25-19BB-5A43-B7FB-9FE3BAD70F1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1741149" y="6413500"/>
            <a:ext cx="352425" cy="35242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93782AA-9712-7047-8A1B-B1C9F51B923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6481" y="736262"/>
            <a:ext cx="6376878" cy="209389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632926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 Image/Chart/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857AA-A913-CC4C-A977-661FAB15AC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t" anchorCtr="0"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DD71F3-E6BD-9949-8780-18B81B96DF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EBC6DB-7BAF-274B-B235-200CA5255A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1D58CC9-2616-4D80-9228-F753755B64E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5122BB4-F67A-8E43-9FA5-81327F1D2C9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9275" y="1600200"/>
            <a:ext cx="5120640" cy="43434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figure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70246D-5446-694D-AC8D-3BD286EE8074}"/>
              </a:ext>
            </a:extLst>
          </p:cNvPr>
          <p:cNvSpPr/>
          <p:nvPr/>
        </p:nvSpPr>
        <p:spPr>
          <a:xfrm>
            <a:off x="11643360" y="6315533"/>
            <a:ext cx="548640" cy="548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3BE0BA3-0844-E84E-9EFD-C976EACBC5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608" y="6413781"/>
            <a:ext cx="352144" cy="352144"/>
          </a:xfrm>
          <a:prstGeom prst="rect">
            <a:avLst/>
          </a:prstGeom>
        </p:spPr>
      </p:pic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F4319D68-B856-A543-9246-6E09A26C3CF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642725" y="6307138"/>
            <a:ext cx="549275" cy="550862"/>
          </a:xfrm>
          <a:solidFill>
            <a:schemeClr val="accent3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Picture Placeholder 30">
            <a:extLst>
              <a:ext uri="{FF2B5EF4-FFF2-40B4-BE49-F238E27FC236}">
                <a16:creationId xmlns:a16="http://schemas.microsoft.com/office/drawing/2014/main" id="{BFD67268-16CF-DC4F-B776-58ACBF0FBA3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1741149" y="6413500"/>
            <a:ext cx="352425" cy="35242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F5122BB4-F67A-8E43-9FA5-81327F1D2C95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522085" y="1600200"/>
            <a:ext cx="5120640" cy="43434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figure</a:t>
            </a:r>
          </a:p>
        </p:txBody>
      </p:sp>
    </p:spTree>
    <p:extLst>
      <p:ext uri="{BB962C8B-B14F-4D97-AF65-F5344CB8AC3E}">
        <p14:creationId xmlns:p14="http://schemas.microsoft.com/office/powerpoint/2010/main" val="3291412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Imag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EACD50-73E0-4944-9566-D585B345BD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61D4FA-D632-EE46-954C-4E48BA8DA5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1D58CC9-2616-4D80-9228-F753755B64E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7207430-EEAF-E34F-A15F-79E0BE4F08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9275" y="2570955"/>
            <a:ext cx="5120640" cy="341497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68F1828-95BD-3F4B-ABD0-A70E1A28AB3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 dirty="0"/>
              <a:t>Click icon to insert image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7DA941-AA07-5F43-94C8-3A0A3D6F8444}"/>
              </a:ext>
            </a:extLst>
          </p:cNvPr>
          <p:cNvSpPr/>
          <p:nvPr/>
        </p:nvSpPr>
        <p:spPr>
          <a:xfrm>
            <a:off x="11643360" y="6315533"/>
            <a:ext cx="548640" cy="548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352085-BA73-3F46-98BB-5B19A1B219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608" y="6413781"/>
            <a:ext cx="352144" cy="352144"/>
          </a:xfrm>
          <a:prstGeom prst="rect">
            <a:avLst/>
          </a:prstGeom>
        </p:spPr>
      </p:pic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2288E1A6-FB55-4147-9D0A-30274E66EDC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642725" y="6307138"/>
            <a:ext cx="549275" cy="550862"/>
          </a:xfrm>
          <a:solidFill>
            <a:schemeClr val="accent3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Picture Placeholder 30">
            <a:extLst>
              <a:ext uri="{FF2B5EF4-FFF2-40B4-BE49-F238E27FC236}">
                <a16:creationId xmlns:a16="http://schemas.microsoft.com/office/drawing/2014/main" id="{CA8933BF-0610-5541-B17F-D43E99EB1C1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1741149" y="6413500"/>
            <a:ext cx="352425" cy="35242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0228C1C3-B5C1-3A42-8774-D36E11A243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0" y="788801"/>
            <a:ext cx="5120005" cy="1858578"/>
          </a:xfrm>
        </p:spPr>
        <p:txBody>
          <a:bodyPr anchor="t" anchorCtr="0"/>
          <a:lstStyle>
            <a:lvl1pPr>
              <a:defRPr baseline="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55083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Imag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EACD50-73E0-4944-9566-D585B345BD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61D4FA-D632-EE46-954C-4E48BA8DA5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1D58CC9-2616-4D80-9228-F753755B64E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7207430-EEAF-E34F-A15F-79E0BE4F08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32502" y="2570955"/>
            <a:ext cx="5120640" cy="341497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68F1828-95BD-3F4B-ABD0-A70E1A28AB3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5775" y="0"/>
            <a:ext cx="6096000" cy="6858000"/>
          </a:xfrm>
        </p:spPr>
        <p:txBody>
          <a:bodyPr/>
          <a:lstStyle/>
          <a:p>
            <a:r>
              <a:rPr lang="en-US" dirty="0"/>
              <a:t>Click icon to insert image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352085-BA73-3F46-98BB-5B19A1B219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608" y="6413781"/>
            <a:ext cx="352144" cy="352144"/>
          </a:xfrm>
          <a:prstGeom prst="rect">
            <a:avLst/>
          </a:prstGeom>
        </p:spPr>
      </p:pic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2288E1A6-FB55-4147-9D0A-30274E66EDC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642725" y="6307138"/>
            <a:ext cx="549275" cy="550862"/>
          </a:xfrm>
          <a:solidFill>
            <a:schemeClr val="accent3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Picture Placeholder 30">
            <a:extLst>
              <a:ext uri="{FF2B5EF4-FFF2-40B4-BE49-F238E27FC236}">
                <a16:creationId xmlns:a16="http://schemas.microsoft.com/office/drawing/2014/main" id="{CA8933BF-0610-5541-B17F-D43E99EB1C1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1741149" y="6413500"/>
            <a:ext cx="352425" cy="35242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0228C1C3-B5C1-3A42-8774-D36E11A243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31867" y="788801"/>
            <a:ext cx="5120005" cy="1858578"/>
          </a:xfrm>
        </p:spPr>
        <p:txBody>
          <a:bodyPr anchor="t" anchorCtr="0"/>
          <a:lstStyle>
            <a:lvl1pPr>
              <a:defRPr baseline="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352133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1B6CB5-1553-42F8-A89D-EC7394DD1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498223"/>
            <a:ext cx="11094720" cy="69448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D669F-B9B6-4394-ABEC-4B1F0AA09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8640" y="1600200"/>
            <a:ext cx="1109472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2284C-6008-4EE1-9162-E103E402BB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8640" y="635903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1"/>
                </a:solidFill>
                <a:latin typeface="Century Gothic" panose="020B0502020202020204" pitchFamily="34" charset="0"/>
                <a:ea typeface="Source Sans Pro" panose="020B05030304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48CD1-82E4-4D5B-B85C-AA20B2377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47" y="6359034"/>
            <a:ext cx="43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  <a:latin typeface="Century Gothic" panose="020B0502020202020204" pitchFamily="34" charset="0"/>
                <a:ea typeface="Source Sans Pro" panose="020B0503030403020204" pitchFamily="34" charset="0"/>
              </a:defRPr>
            </a:lvl1pPr>
          </a:lstStyle>
          <a:p>
            <a:fld id="{C1D58CC9-2616-4D80-9228-F753755B6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150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3" r:id="rId1"/>
    <p:sldLayoutId id="2147484104" r:id="rId2"/>
    <p:sldLayoutId id="2147484105" r:id="rId3"/>
    <p:sldLayoutId id="2147484106" r:id="rId4"/>
    <p:sldLayoutId id="2147484107" r:id="rId5"/>
    <p:sldLayoutId id="2147484108" r:id="rId6"/>
    <p:sldLayoutId id="2147484109" r:id="rId7"/>
    <p:sldLayoutId id="2147484110" r:id="rId8"/>
    <p:sldLayoutId id="2147484111" r:id="rId9"/>
    <p:sldLayoutId id="2147484112" r:id="rId10"/>
    <p:sldLayoutId id="2147484113" r:id="rId11"/>
    <p:sldLayoutId id="2147484114" r:id="rId12"/>
    <p:sldLayoutId id="2147484115" r:id="rId13"/>
    <p:sldLayoutId id="2147484116" r:id="rId14"/>
    <p:sldLayoutId id="2147484117" r:id="rId15"/>
    <p:sldLayoutId id="2147484118" r:id="rId16"/>
    <p:sldLayoutId id="2147484119" r:id="rId17"/>
  </p:sldLayoutIdLst>
  <p:txStyles>
    <p:titleStyle>
      <a:lvl1pPr algn="l" defTabSz="914400" rtl="0" eaLnBrk="1" fontAlgn="t" latinLnBrk="0" hangingPunct="1">
        <a:lnSpc>
          <a:spcPct val="100000"/>
        </a:lnSpc>
        <a:spcBef>
          <a:spcPct val="0"/>
        </a:spcBef>
        <a:buNone/>
        <a:defRPr sz="4400" b="1" kern="1200" spc="-150" baseline="0">
          <a:solidFill>
            <a:schemeClr val="tx1"/>
          </a:solidFill>
          <a:latin typeface="Century Gothic" panose="020B0502020202020204" pitchFamily="34" charset="0"/>
          <a:ea typeface="Source Sans Pro" panose="020B0503030403020204" pitchFamily="34" charset="0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ts val="18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2000" kern="1200" spc="-50" baseline="0">
          <a:solidFill>
            <a:schemeClr val="tx1"/>
          </a:solidFill>
          <a:latin typeface="Century Gothic" panose="020B0502020202020204" pitchFamily="34" charset="0"/>
          <a:ea typeface="Century Gothic" panose="020B0502020202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000" kern="1200" spc="-50" baseline="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000" kern="1200" spc="-50" baseline="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000" kern="1200" spc="-50" baseline="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000" kern="1200" spc="-50" baseline="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9306B0-EF40-46E7-93C4-73249DB01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7309" y="4254740"/>
            <a:ext cx="13714574" cy="36329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 speaks – She is heard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8 March 2022 – International Women’s Day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Kailash Initiative</a:t>
            </a:r>
          </a:p>
        </p:txBody>
      </p:sp>
    </p:spTree>
    <p:extLst>
      <p:ext uri="{BB962C8B-B14F-4D97-AF65-F5344CB8AC3E}">
        <p14:creationId xmlns:p14="http://schemas.microsoft.com/office/powerpoint/2010/main" val="171006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ailash_IWD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0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Origins &amp; history</a:t>
            </a:r>
          </a:p>
        </p:txBody>
      </p:sp>
      <p:sp>
        <p:nvSpPr>
          <p:cNvPr id="5" name="Right Arrow 4"/>
          <p:cNvSpPr/>
          <p:nvPr/>
        </p:nvSpPr>
        <p:spPr>
          <a:xfrm>
            <a:off x="685800" y="3169920"/>
            <a:ext cx="10957241" cy="853440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</a:schemeClr>
              </a:gs>
              <a:gs pos="50000">
                <a:schemeClr val="accent3">
                  <a:lumMod val="75000"/>
                  <a:shade val="67500"/>
                  <a:satMod val="115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2421" y="1954310"/>
            <a:ext cx="1371600" cy="822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Prakriti</a:t>
            </a:r>
            <a:r>
              <a:rPr lang="en-US" sz="2000" b="1" dirty="0"/>
              <a:t> </a:t>
            </a:r>
            <a:r>
              <a:rPr lang="en-US" sz="2000" b="1" dirty="0" err="1"/>
              <a:t>Ahwaan</a:t>
            </a:r>
            <a:endParaRPr lang="en-US" sz="2000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769620" y="2837778"/>
            <a:ext cx="484632" cy="548640"/>
            <a:chOff x="769620" y="2598420"/>
            <a:chExt cx="484632" cy="548640"/>
          </a:xfrm>
        </p:grpSpPr>
        <p:sp>
          <p:nvSpPr>
            <p:cNvPr id="7" name="Flowchart: Delay 6"/>
            <p:cNvSpPr/>
            <p:nvPr/>
          </p:nvSpPr>
          <p:spPr>
            <a:xfrm rot="16200000">
              <a:off x="737616" y="2630424"/>
              <a:ext cx="548640" cy="484632"/>
            </a:xfrm>
            <a:prstGeom prst="flowChartDelay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83920" y="2777252"/>
              <a:ext cx="259080" cy="2555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73249" y="339045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2018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55620" y="1954310"/>
            <a:ext cx="1170751" cy="822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/>
              <a:t>In situ </a:t>
            </a:r>
            <a:r>
              <a:rPr lang="en-US" sz="2000" b="1" dirty="0"/>
              <a:t>actions</a:t>
            </a:r>
            <a:endParaRPr lang="en-US" sz="2000" b="1" i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3406140" y="2837778"/>
            <a:ext cx="484632" cy="548640"/>
            <a:chOff x="769620" y="2598420"/>
            <a:chExt cx="484632" cy="548640"/>
          </a:xfrm>
        </p:grpSpPr>
        <p:sp>
          <p:nvSpPr>
            <p:cNvPr id="15" name="Flowchart: Delay 14"/>
            <p:cNvSpPr/>
            <p:nvPr/>
          </p:nvSpPr>
          <p:spPr>
            <a:xfrm rot="16200000">
              <a:off x="737616" y="2630424"/>
              <a:ext cx="548640" cy="484632"/>
            </a:xfrm>
            <a:prstGeom prst="flowChartDelay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83920" y="2777252"/>
              <a:ext cx="259080" cy="2555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309769" y="339045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2019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63539" y="1817150"/>
            <a:ext cx="1897381" cy="1097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Local government plans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6149340" y="2837778"/>
            <a:ext cx="484632" cy="548640"/>
            <a:chOff x="769620" y="2598420"/>
            <a:chExt cx="484632" cy="548640"/>
          </a:xfrm>
        </p:grpSpPr>
        <p:sp>
          <p:nvSpPr>
            <p:cNvPr id="20" name="Flowchart: Delay 19"/>
            <p:cNvSpPr/>
            <p:nvPr/>
          </p:nvSpPr>
          <p:spPr>
            <a:xfrm rot="16200000">
              <a:off x="737616" y="2630424"/>
              <a:ext cx="548640" cy="484632"/>
            </a:xfrm>
            <a:prstGeom prst="flowChartDelay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83920" y="2777252"/>
              <a:ext cx="259080" cy="2555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052969" y="3390452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2020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275320" y="1817150"/>
            <a:ext cx="1783080" cy="1097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Federal government dialogue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8907780" y="2837778"/>
            <a:ext cx="484632" cy="548640"/>
            <a:chOff x="769620" y="2598420"/>
            <a:chExt cx="484632" cy="548640"/>
          </a:xfrm>
        </p:grpSpPr>
        <p:sp>
          <p:nvSpPr>
            <p:cNvPr id="25" name="Flowchart: Delay 24"/>
            <p:cNvSpPr/>
            <p:nvPr/>
          </p:nvSpPr>
          <p:spPr>
            <a:xfrm rot="16200000">
              <a:off x="737616" y="2630424"/>
              <a:ext cx="548640" cy="484632"/>
            </a:xfrm>
            <a:prstGeom prst="flowChartDelay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83920" y="2777252"/>
              <a:ext cx="259080" cy="2555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8801100" y="3390452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2021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888980" y="3390452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2022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34341" y="4069080"/>
            <a:ext cx="1645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Consensus on GESI in NRM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468881" y="4069080"/>
            <a:ext cx="24765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Training local governments</a:t>
            </a:r>
          </a:p>
          <a:p>
            <a:pPr>
              <a:spcAft>
                <a:spcPts val="600"/>
              </a:spcAft>
            </a:pPr>
            <a:r>
              <a:rPr lang="en-US" dirty="0"/>
              <a:t>Preparing plans</a:t>
            </a:r>
          </a:p>
          <a:p>
            <a:pPr>
              <a:spcAft>
                <a:spcPts val="600"/>
              </a:spcAft>
            </a:pPr>
            <a:r>
              <a:rPr lang="en-US" dirty="0"/>
              <a:t>Engaging provincial government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524501" y="4069080"/>
            <a:ext cx="210312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Finalizing plans</a:t>
            </a:r>
          </a:p>
          <a:p>
            <a:pPr>
              <a:spcAft>
                <a:spcPts val="600"/>
              </a:spcAft>
            </a:pPr>
            <a:r>
              <a:rPr lang="en-US" dirty="0"/>
              <a:t>Endorsement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343901" y="4069080"/>
            <a:ext cx="2103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Engaging line ministries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751821" y="4069080"/>
            <a:ext cx="128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/>
              <a:t>Way forward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2209800" y="3931919"/>
            <a:ext cx="0" cy="2103120"/>
          </a:xfrm>
          <a:prstGeom prst="line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135880" y="3931919"/>
            <a:ext cx="0" cy="2103120"/>
          </a:xfrm>
          <a:prstGeom prst="line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818120" y="3931919"/>
            <a:ext cx="0" cy="2103120"/>
          </a:xfrm>
          <a:prstGeom prst="line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0378440" y="3931919"/>
            <a:ext cx="0" cy="2103120"/>
          </a:xfrm>
          <a:prstGeom prst="line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8885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9775998" y="1842248"/>
            <a:ext cx="2286000" cy="1737360"/>
          </a:xfrm>
          <a:prstGeom prst="round2Same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 Same Side Corner Rectangle 24"/>
          <p:cNvSpPr/>
          <p:nvPr/>
        </p:nvSpPr>
        <p:spPr>
          <a:xfrm>
            <a:off x="4894716" y="1842248"/>
            <a:ext cx="1613661" cy="1640540"/>
          </a:xfrm>
          <a:prstGeom prst="round2Same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A Theory of Change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16892" y="1909483"/>
            <a:ext cx="13837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2</a:t>
            </a:r>
            <a:r>
              <a:rPr lang="en-US" sz="1600" b="1" dirty="0">
                <a:sym typeface="Symbol" panose="05050102010706020507" pitchFamily="18" charset="2"/>
              </a:rPr>
              <a:t> </a:t>
            </a:r>
            <a:r>
              <a:rPr lang="en-US" sz="1600" b="1" dirty="0"/>
              <a:t>Pathways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1014" y="2440381"/>
            <a:ext cx="1748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GESI-blind NRM planning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1014" y="3099286"/>
            <a:ext cx="17481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Opportunity for local level planning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883586" y="2271684"/>
            <a:ext cx="21918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Inclusive resource management to:</a:t>
            </a:r>
          </a:p>
          <a:p>
            <a:pPr marL="120650" indent="-120650">
              <a:buFontTx/>
              <a:buChar char="-"/>
            </a:pPr>
            <a:r>
              <a:rPr lang="en-US" sz="1400" dirty="0"/>
              <a:t>meet people’s needs</a:t>
            </a:r>
          </a:p>
          <a:p>
            <a:pPr marL="120650" indent="-120650">
              <a:buFontTx/>
              <a:buChar char="-"/>
            </a:pPr>
            <a:r>
              <a:rPr lang="en-US" sz="1400" dirty="0"/>
              <a:t>reduce threats to biodiversity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937365" y="1909483"/>
            <a:ext cx="17139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Expected result</a:t>
            </a:r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2484387495"/>
              </p:ext>
            </p:extLst>
          </p:nvPr>
        </p:nvGraphicFramePr>
        <p:xfrm>
          <a:off x="2017059" y="2748159"/>
          <a:ext cx="2891117" cy="2334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1093284258"/>
              </p:ext>
            </p:extLst>
          </p:nvPr>
        </p:nvGraphicFramePr>
        <p:xfrm>
          <a:off x="6805704" y="2248037"/>
          <a:ext cx="2889608" cy="2781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21013" y="1909483"/>
            <a:ext cx="968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Context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1014" y="3946451"/>
            <a:ext cx="17481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5-year planning cycles of local governments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3778" y="1842248"/>
            <a:ext cx="1949834" cy="3039034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53778" y="2288378"/>
            <a:ext cx="1949834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756637" y="1909483"/>
            <a:ext cx="13837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1</a:t>
            </a:r>
            <a:r>
              <a:rPr lang="en-US" sz="1600" b="1" dirty="0">
                <a:sym typeface="Symbol" panose="05050102010706020507" pitchFamily="18" charset="2"/>
              </a:rPr>
              <a:t> Pathways</a:t>
            </a:r>
            <a:endParaRPr lang="en-US" sz="16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501143" y="2359699"/>
            <a:ext cx="1949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GESI-responsive planning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01143" y="5304606"/>
            <a:ext cx="19498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Policy dialogues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01143" y="5775254"/>
            <a:ext cx="1949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Stakeholder engagement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48504" y="1909483"/>
            <a:ext cx="1506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Intermediate outcome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760249" y="2574853"/>
            <a:ext cx="1949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Policy guidelines</a:t>
            </a:r>
          </a:p>
        </p:txBody>
      </p:sp>
      <p:sp>
        <p:nvSpPr>
          <p:cNvPr id="27" name="Pentagon 26"/>
          <p:cNvSpPr/>
          <p:nvPr/>
        </p:nvSpPr>
        <p:spPr>
          <a:xfrm>
            <a:off x="2097741" y="2024972"/>
            <a:ext cx="537872" cy="182880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entagon 27"/>
          <p:cNvSpPr/>
          <p:nvPr/>
        </p:nvSpPr>
        <p:spPr>
          <a:xfrm>
            <a:off x="4182035" y="2024972"/>
            <a:ext cx="537872" cy="182880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entagon 28"/>
          <p:cNvSpPr/>
          <p:nvPr/>
        </p:nvSpPr>
        <p:spPr>
          <a:xfrm>
            <a:off x="6683188" y="2024972"/>
            <a:ext cx="457200" cy="182880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entagon 29"/>
          <p:cNvSpPr/>
          <p:nvPr/>
        </p:nvSpPr>
        <p:spPr>
          <a:xfrm>
            <a:off x="9332259" y="2024972"/>
            <a:ext cx="365760" cy="182880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760249" y="5175090"/>
            <a:ext cx="3334881" cy="60016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b="1" dirty="0"/>
              <a:t>Assumptions</a:t>
            </a:r>
            <a:r>
              <a:rPr lang="en-US" sz="1100" dirty="0"/>
              <a:t>:</a:t>
            </a:r>
          </a:p>
          <a:p>
            <a:pPr marL="171450" indent="-171450">
              <a:buFontTx/>
              <a:buChar char="-"/>
            </a:pPr>
            <a:r>
              <a:rPr lang="en-US" sz="1100" dirty="0"/>
              <a:t>Enabling policy environment</a:t>
            </a:r>
          </a:p>
          <a:p>
            <a:pPr marL="171450" indent="-171450">
              <a:buFontTx/>
              <a:buChar char="-"/>
            </a:pPr>
            <a:r>
              <a:rPr lang="en-US" sz="1100" dirty="0"/>
              <a:t>Active participation of local governments</a:t>
            </a:r>
          </a:p>
        </p:txBody>
      </p:sp>
      <p:sp>
        <p:nvSpPr>
          <p:cNvPr id="2" name="Rectangle 1"/>
          <p:cNvSpPr/>
          <p:nvPr/>
        </p:nvSpPr>
        <p:spPr>
          <a:xfrm>
            <a:off x="2326336" y="2288378"/>
            <a:ext cx="2286000" cy="411480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552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Stakeholders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42049" y="1640543"/>
            <a:ext cx="2085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Target institutions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76760" y="1640543"/>
            <a:ext cx="1606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Beneficiaries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915402" y="3523124"/>
            <a:ext cx="2056973" cy="1369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1600" b="1" dirty="0"/>
              <a:t>Local communities</a:t>
            </a:r>
          </a:p>
          <a:p>
            <a:pPr>
              <a:spcAft>
                <a:spcPts val="1000"/>
              </a:spcAft>
            </a:pPr>
            <a:r>
              <a:rPr lang="en-US" sz="1400" dirty="0"/>
              <a:t>Women &amp; men</a:t>
            </a:r>
          </a:p>
          <a:p>
            <a:pPr>
              <a:spcAft>
                <a:spcPts val="1000"/>
              </a:spcAft>
            </a:pPr>
            <a:r>
              <a:rPr lang="en-US" sz="1400" dirty="0"/>
              <a:t>Social minorities</a:t>
            </a:r>
          </a:p>
          <a:p>
            <a:pPr>
              <a:spcAft>
                <a:spcPts val="1000"/>
              </a:spcAft>
            </a:pPr>
            <a:r>
              <a:rPr lang="en-US" sz="1400" dirty="0"/>
              <a:t>Ethnic groups</a:t>
            </a:r>
            <a:endParaRPr lang="en-US" sz="1100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3581404" y="2228561"/>
            <a:ext cx="0" cy="3200400"/>
          </a:xfrm>
          <a:prstGeom prst="line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359450" y="2228561"/>
            <a:ext cx="0" cy="3200400"/>
          </a:xfrm>
          <a:prstGeom prst="line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74051" y="1640543"/>
            <a:ext cx="1713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Implementers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l="3557" t="3561"/>
          <a:stretch/>
        </p:blipFill>
        <p:spPr>
          <a:xfrm>
            <a:off x="1147150" y="3651539"/>
            <a:ext cx="1221520" cy="12161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Box 22"/>
          <p:cNvSpPr txBox="1"/>
          <p:nvPr/>
        </p:nvSpPr>
        <p:spPr>
          <a:xfrm>
            <a:off x="1183339" y="3025585"/>
            <a:ext cx="870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1600" b="1" dirty="0"/>
              <a:t>KSLCDI</a:t>
            </a:r>
            <a:endParaRPr lang="en-US" sz="12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4786" y="2199666"/>
            <a:ext cx="609346" cy="6836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8" r="7748"/>
          <a:stretch/>
        </p:blipFill>
        <p:spPr>
          <a:xfrm>
            <a:off x="1990165" y="2338351"/>
            <a:ext cx="1290919" cy="571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516" y="2228561"/>
            <a:ext cx="750823" cy="62944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47164" y="4693020"/>
            <a:ext cx="20152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1600" b="1" dirty="0"/>
              <a:t>HIMAWANTI Nepal</a:t>
            </a:r>
            <a:endParaRPr lang="en-US" sz="1200" b="1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6532" y="3050956"/>
            <a:ext cx="1363339" cy="11429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69871" y="3119801"/>
            <a:ext cx="22608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/>
              <a:t>Local government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Provincial government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Federal government</a:t>
            </a:r>
          </a:p>
        </p:txBody>
      </p:sp>
      <p:pic>
        <p:nvPicPr>
          <p:cNvPr id="25" name="Picture 24" descr="Group with solid fill">
            <a:extLst>
              <a:ext uri="{FF2B5EF4-FFF2-40B4-BE49-F238E27FC236}">
                <a16:creationId xmlns:a16="http://schemas.microsoft.com/office/drawing/2014/main" id="{BE044254-6F28-4BF3-AB37-6F056384E3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973" r="2973"/>
          <a:stretch/>
        </p:blipFill>
        <p:spPr>
          <a:xfrm>
            <a:off x="9227166" y="2096505"/>
            <a:ext cx="1118039" cy="1188720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6284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8640" y="640884"/>
            <a:ext cx="5120005" cy="1061499"/>
          </a:xfrm>
        </p:spPr>
        <p:txBody>
          <a:bodyPr/>
          <a:lstStyle/>
          <a:p>
            <a:r>
              <a:rPr lang="en-US" sz="4000" dirty="0"/>
              <a:t>Achievements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2009" y="1612494"/>
            <a:ext cx="5725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4A902"/>
                </a:solidFill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8046" y="3792965"/>
            <a:ext cx="9605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4A902"/>
                </a:solidFill>
              </a:rPr>
              <a:t>57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0119" y="5082091"/>
            <a:ext cx="21643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spc="-200" dirty="0">
                <a:solidFill>
                  <a:srgbClr val="F4A902"/>
                </a:solidFill>
              </a:rPr>
              <a:t>16,121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79262" y="1818220"/>
            <a:ext cx="3454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5-year GESI-responsive NRM plans prepared and endorsed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33600" y="3817155"/>
            <a:ext cx="396239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/>
              <a:t>Officials and stakeholders trained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33% women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28% ethnic &amp; social minorities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33600" y="5094626"/>
            <a:ext cx="396239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/>
              <a:t>Reach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51% women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19% ethnic &amp; social minorities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5" r="12985"/>
          <a:stretch/>
        </p:blipFill>
        <p:spPr/>
      </p:pic>
      <p:sp>
        <p:nvSpPr>
          <p:cNvPr id="15" name="TextBox 14"/>
          <p:cNvSpPr txBox="1"/>
          <p:nvPr/>
        </p:nvSpPr>
        <p:spPr>
          <a:xfrm>
            <a:off x="682009" y="2594130"/>
            <a:ext cx="5725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4A902"/>
                </a:solidFill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79262" y="2799856"/>
            <a:ext cx="3454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Levels of governments engaged – local, provincial, federal</a:t>
            </a:r>
          </a:p>
        </p:txBody>
      </p:sp>
    </p:spTree>
    <p:extLst>
      <p:ext uri="{BB962C8B-B14F-4D97-AF65-F5344CB8AC3E}">
        <p14:creationId xmlns:p14="http://schemas.microsoft.com/office/powerpoint/2010/main" val="27322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Way forward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213040423"/>
              </p:ext>
            </p:extLst>
          </p:nvPr>
        </p:nvGraphicFramePr>
        <p:xfrm>
          <a:off x="660400" y="1922929"/>
          <a:ext cx="10807700" cy="37582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98401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549275" y="1600200"/>
            <a:ext cx="2803526" cy="29337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HIMAWANTI Nepal</a:t>
            </a:r>
          </a:p>
          <a:p>
            <a:r>
              <a:rPr lang="en-US" dirty="0"/>
              <a:t>ICIMOD:</a:t>
            </a:r>
          </a:p>
          <a:p>
            <a:pPr marL="342900" indent="-342900">
              <a:buFontTx/>
              <a:buChar char="-"/>
            </a:pPr>
            <a:r>
              <a:rPr lang="en-US" dirty="0"/>
              <a:t>Kamala Gurung</a:t>
            </a:r>
          </a:p>
          <a:p>
            <a:pPr marL="342900" indent="-342900">
              <a:buFontTx/>
              <a:buChar char="-"/>
            </a:pPr>
            <a:r>
              <a:rPr lang="en-US" dirty="0"/>
              <a:t>Srijana Joshi</a:t>
            </a:r>
          </a:p>
          <a:p>
            <a:pPr marL="342900" indent="-342900">
              <a:buFontTx/>
              <a:buChar char="-"/>
            </a:pPr>
            <a:r>
              <a:rPr lang="en-US" dirty="0"/>
              <a:t>Binaya Pasakhala</a:t>
            </a:r>
          </a:p>
          <a:p>
            <a:pPr marL="342900" indent="-342900">
              <a:buFontTx/>
              <a:buChar char="-"/>
            </a:pPr>
            <a:r>
              <a:rPr lang="en-US" dirty="0"/>
              <a:t>Sushmita Kunwar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8640" y="753716"/>
            <a:ext cx="4114800" cy="694481"/>
          </a:xfrm>
        </p:spPr>
        <p:txBody>
          <a:bodyPr/>
          <a:lstStyle/>
          <a:p>
            <a:r>
              <a:rPr lang="en-US" sz="2800" dirty="0"/>
              <a:t>Team #</a:t>
            </a:r>
            <a:r>
              <a:rPr lang="en-US" sz="2800" dirty="0" err="1"/>
              <a:t>BreakingTheBias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788" y="3736641"/>
            <a:ext cx="6423213" cy="3121358"/>
          </a:xfrm>
          <a:prstGeom prst="rect">
            <a:avLst/>
          </a:prstGeom>
        </p:spPr>
      </p:pic>
      <p:sp>
        <p:nvSpPr>
          <p:cNvPr id="7" name="Text Placeholder 1"/>
          <p:cNvSpPr txBox="1">
            <a:spLocks/>
          </p:cNvSpPr>
          <p:nvPr/>
        </p:nvSpPr>
        <p:spPr>
          <a:xfrm>
            <a:off x="549275" y="5505450"/>
            <a:ext cx="2803526" cy="99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kern="1200" spc="-50" baseline="0">
                <a:solidFill>
                  <a:schemeClr val="tx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 spc="-50" baseline="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 spc="-50" baseline="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 spc="-50" baseline="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 spc="-50" baseline="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b="1" dirty="0"/>
              <a:t>Special thanks: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Sunayana Basnet</a:t>
            </a:r>
          </a:p>
        </p:txBody>
      </p:sp>
      <p:pic>
        <p:nvPicPr>
          <p:cNvPr id="3" name="Crossing the Mahakali Riv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68788" y="1"/>
            <a:ext cx="6423212" cy="361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5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9091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9"/>
          </p:nvPr>
        </p:nvSpPr>
        <p:spPr/>
      </p:sp>
    </p:spTree>
    <p:extLst>
      <p:ext uri="{BB962C8B-B14F-4D97-AF65-F5344CB8AC3E}">
        <p14:creationId xmlns:p14="http://schemas.microsoft.com/office/powerpoint/2010/main" val="2295503416"/>
      </p:ext>
    </p:extLst>
  </p:cSld>
  <p:clrMapOvr>
    <a:masterClrMapping/>
  </p:clrMapOvr>
</p:sld>
</file>

<file path=ppt/theme/theme1.xml><?xml version="1.0" encoding="utf-8"?>
<a:theme xmlns:a="http://schemas.openxmlformats.org/drawingml/2006/main" name="ICIMOD_Theme_Yellow">
  <a:themeElements>
    <a:clrScheme name="ICIMOD ">
      <a:dk1>
        <a:srgbClr val="333033"/>
      </a:dk1>
      <a:lt1>
        <a:srgbClr val="FFFFFF"/>
      </a:lt1>
      <a:dk2>
        <a:srgbClr val="A9A9A9"/>
      </a:dk2>
      <a:lt2>
        <a:srgbClr val="E7E6E6"/>
      </a:lt2>
      <a:accent1>
        <a:srgbClr val="056CB6"/>
      </a:accent1>
      <a:accent2>
        <a:srgbClr val="49B349"/>
      </a:accent2>
      <a:accent3>
        <a:srgbClr val="FDB714"/>
      </a:accent3>
      <a:accent4>
        <a:srgbClr val="ED1A3B"/>
      </a:accent4>
      <a:accent5>
        <a:srgbClr val="00ACC6"/>
      </a:accent5>
      <a:accent6>
        <a:srgbClr val="7F5B43"/>
      </a:accent6>
      <a:hlink>
        <a:srgbClr val="056CB6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CIMOD_Theme_Yellow" id="{D57C900D-1724-4A98-95A2-5EAF9FC39C20}" vid="{FAABC096-AB05-4830-B8D2-3FFDF12CB45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leted xmlns="e520ac4c-80a7-4c6e-96b1-436afbcce64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289C444057DD448A611259FEADCD80" ma:contentTypeVersion="4" ma:contentTypeDescription="Create a new document." ma:contentTypeScope="" ma:versionID="eb2948c59ab26e6ac17dddac8b8f3188">
  <xsd:schema xmlns:xsd="http://www.w3.org/2001/XMLSchema" xmlns:xs="http://www.w3.org/2001/XMLSchema" xmlns:p="http://schemas.microsoft.com/office/2006/metadata/properties" xmlns:ns2="e520ac4c-80a7-4c6e-96b1-436afbcce648" targetNamespace="http://schemas.microsoft.com/office/2006/metadata/properties" ma:root="true" ma:fieldsID="1e1f9e5ee009b0bb66622182032367dc" ns2:_="">
    <xsd:import namespace="e520ac4c-80a7-4c6e-96b1-436afbcce648"/>
    <xsd:element name="properties">
      <xsd:complexType>
        <xsd:sequence>
          <xsd:element name="documentManagement">
            <xsd:complexType>
              <xsd:all>
                <xsd:element ref="ns2:Delete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20ac4c-80a7-4c6e-96b1-436afbcce648" elementFormDefault="qualified">
    <xsd:import namespace="http://schemas.microsoft.com/office/2006/documentManagement/types"/>
    <xsd:import namespace="http://schemas.microsoft.com/office/infopath/2007/PartnerControls"/>
    <xsd:element name="Deleted" ma:index="8" nillable="true" ma:displayName="Deleted" ma:internalName="Deleted" ma:readOnly="false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BDD6558-4211-4578-9AD8-A7772EE1AB21}">
  <ds:schemaRefs>
    <ds:schemaRef ds:uri="http://www.w3.org/XML/1998/namespace"/>
    <ds:schemaRef ds:uri="e520ac4c-80a7-4c6e-96b1-436afbcce648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630DC314-F350-4AED-A202-D252F01E644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9DD5A11-4F03-45D8-95AC-9B02F34AB4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20ac4c-80a7-4c6e-96b1-436afbcce64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9739</TotalTime>
  <Words>254</Words>
  <Application>Microsoft Office PowerPoint</Application>
  <PresentationFormat>Widescreen</PresentationFormat>
  <Paragraphs>93</Paragraphs>
  <Slides>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Century Gothic</vt:lpstr>
      <vt:lpstr>Source Serif Pro</vt:lpstr>
      <vt:lpstr>Wingdings</vt:lpstr>
      <vt:lpstr>ICIMOD_Theme_Yellow</vt:lpstr>
      <vt:lpstr>She speaks – She is heard</vt:lpstr>
      <vt:lpstr>PowerPoint Presentation</vt:lpstr>
      <vt:lpstr>Origins &amp; history</vt:lpstr>
      <vt:lpstr>A Theory of Change</vt:lpstr>
      <vt:lpstr>Stakeholders</vt:lpstr>
      <vt:lpstr>Achievements</vt:lpstr>
      <vt:lpstr>Way forward</vt:lpstr>
      <vt:lpstr>Team #BreakingTheBias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Mohd Abdul Fahad</dc:creator>
  <cp:lastModifiedBy>Manish Shrestha (Web)</cp:lastModifiedBy>
  <cp:revision>281</cp:revision>
  <dcterms:created xsi:type="dcterms:W3CDTF">2019-08-19T05:00:42Z</dcterms:created>
  <dcterms:modified xsi:type="dcterms:W3CDTF">2022-03-29T09:44:12Z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0x01010008289C444057DD448A611259FEADCD80</vt:lpwstr>
  </property>
</Properties>
</file>