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2.xml" ContentType="application/inkml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ink/ink3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7" r:id="rId1"/>
    <p:sldMasterId id="2147483781" r:id="rId2"/>
    <p:sldMasterId id="2147483795" r:id="rId3"/>
    <p:sldMasterId id="2147483850" r:id="rId4"/>
  </p:sldMasterIdLst>
  <p:notesMasterIdLst>
    <p:notesMasterId r:id="rId37"/>
  </p:notesMasterIdLst>
  <p:sldIdLst>
    <p:sldId id="642" r:id="rId5"/>
    <p:sldId id="842" r:id="rId6"/>
    <p:sldId id="401" r:id="rId7"/>
    <p:sldId id="848" r:id="rId8"/>
    <p:sldId id="838" r:id="rId9"/>
    <p:sldId id="868" r:id="rId10"/>
    <p:sldId id="863" r:id="rId11"/>
    <p:sldId id="784" r:id="rId12"/>
    <p:sldId id="568" r:id="rId13"/>
    <p:sldId id="645" r:id="rId14"/>
    <p:sldId id="839" r:id="rId15"/>
    <p:sldId id="846" r:id="rId16"/>
    <p:sldId id="847" r:id="rId17"/>
    <p:sldId id="651" r:id="rId18"/>
    <p:sldId id="648" r:id="rId19"/>
    <p:sldId id="841" r:id="rId20"/>
    <p:sldId id="644" r:id="rId21"/>
    <p:sldId id="320" r:id="rId22"/>
    <p:sldId id="871" r:id="rId23"/>
    <p:sldId id="649" r:id="rId24"/>
    <p:sldId id="650" r:id="rId25"/>
    <p:sldId id="843" r:id="rId26"/>
    <p:sldId id="844" r:id="rId27"/>
    <p:sldId id="845" r:id="rId28"/>
    <p:sldId id="877" r:id="rId29"/>
    <p:sldId id="876" r:id="rId30"/>
    <p:sldId id="274" r:id="rId31"/>
    <p:sldId id="875" r:id="rId32"/>
    <p:sldId id="867" r:id="rId33"/>
    <p:sldId id="397" r:id="rId34"/>
    <p:sldId id="789" r:id="rId35"/>
    <p:sldId id="306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48975"/>
    <a:srgbClr val="127A68"/>
    <a:srgbClr val="EBFCFC"/>
    <a:srgbClr val="F7FEFE"/>
    <a:srgbClr val="008080"/>
    <a:srgbClr val="97C2C0"/>
    <a:srgbClr val="FF66FF"/>
    <a:srgbClr val="CC6600"/>
    <a:srgbClr val="F9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536" autoAdjust="0"/>
    <p:restoredTop sz="91533" autoAdjust="0"/>
  </p:normalViewPr>
  <p:slideViewPr>
    <p:cSldViewPr snapToGrid="0" snapToObjects="1">
      <p:cViewPr varScale="1">
        <p:scale>
          <a:sx n="110" d="100"/>
          <a:sy n="110" d="100"/>
        </p:scale>
        <p:origin x="102" y="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97DC97-8F1B-4D89-832D-3F316216E4AB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2D748490-7859-438F-8885-098542B2891E}">
      <dgm:prSet phldrT="[Text]" custT="1"/>
      <dgm:spPr/>
      <dgm:t>
        <a:bodyPr/>
        <a:lstStyle/>
        <a:p>
          <a:r>
            <a:rPr lang="sv-SE" sz="2700" dirty="0"/>
            <a:t>CORDEX</a:t>
          </a:r>
        </a:p>
      </dgm:t>
    </dgm:pt>
    <dgm:pt modelId="{2BF2C291-2BA0-47B8-B7DF-8CE13DC70DB2}" type="parTrans" cxnId="{A4470026-A3ED-4A66-89D3-B1A2C31AD80B}">
      <dgm:prSet/>
      <dgm:spPr/>
      <dgm:t>
        <a:bodyPr/>
        <a:lstStyle/>
        <a:p>
          <a:endParaRPr lang="sv-SE"/>
        </a:p>
      </dgm:t>
    </dgm:pt>
    <dgm:pt modelId="{59D7B9D7-23F3-4D67-838D-E8CE364F220F}" type="sibTrans" cxnId="{A4470026-A3ED-4A66-89D3-B1A2C31AD80B}">
      <dgm:prSet/>
      <dgm:spPr/>
      <dgm:t>
        <a:bodyPr/>
        <a:lstStyle/>
        <a:p>
          <a:endParaRPr lang="sv-SE"/>
        </a:p>
      </dgm:t>
    </dgm:pt>
    <dgm:pt modelId="{E205F183-DABE-465E-BF7E-9140DCE0171F}">
      <dgm:prSet phldrT="[Text]"/>
      <dgm:spPr/>
      <dgm:t>
        <a:bodyPr/>
        <a:lstStyle/>
        <a:p>
          <a:r>
            <a:rPr lang="sv-SE" dirty="0"/>
            <a:t>ADB</a:t>
          </a:r>
        </a:p>
      </dgm:t>
    </dgm:pt>
    <dgm:pt modelId="{B72ED010-1D63-4581-8466-010D1858F986}" type="parTrans" cxnId="{37681D83-D61C-4762-A0AC-0AFE3F16A902}">
      <dgm:prSet/>
      <dgm:spPr/>
      <dgm:t>
        <a:bodyPr/>
        <a:lstStyle/>
        <a:p>
          <a:endParaRPr lang="sv-SE"/>
        </a:p>
      </dgm:t>
    </dgm:pt>
    <dgm:pt modelId="{D5B23B51-B69D-454A-9A09-9D76AA7F49EB}" type="sibTrans" cxnId="{37681D83-D61C-4762-A0AC-0AFE3F16A902}">
      <dgm:prSet/>
      <dgm:spPr/>
      <dgm:t>
        <a:bodyPr/>
        <a:lstStyle/>
        <a:p>
          <a:endParaRPr lang="sv-SE"/>
        </a:p>
      </dgm:t>
    </dgm:pt>
    <dgm:pt modelId="{63B44E9D-1E37-4E57-A8BA-31DE867D33FA}">
      <dgm:prSet phldrT="[Text]"/>
      <dgm:spPr/>
      <dgm:t>
        <a:bodyPr/>
        <a:lstStyle/>
        <a:p>
          <a:r>
            <a:rPr lang="sv-SE" dirty="0"/>
            <a:t>GFCS</a:t>
          </a:r>
        </a:p>
      </dgm:t>
    </dgm:pt>
    <dgm:pt modelId="{6FF402AC-0F1C-4A68-8F2D-447C02257664}" type="parTrans" cxnId="{72ED5DE1-F675-4B15-9B78-778CC2B65DDB}">
      <dgm:prSet/>
      <dgm:spPr/>
      <dgm:t>
        <a:bodyPr/>
        <a:lstStyle/>
        <a:p>
          <a:endParaRPr lang="sv-SE"/>
        </a:p>
      </dgm:t>
    </dgm:pt>
    <dgm:pt modelId="{43F31EA5-48AA-4BFE-A2C6-9D80E5975739}" type="sibTrans" cxnId="{72ED5DE1-F675-4B15-9B78-778CC2B65DDB}">
      <dgm:prSet/>
      <dgm:spPr/>
      <dgm:t>
        <a:bodyPr/>
        <a:lstStyle/>
        <a:p>
          <a:endParaRPr lang="sv-SE"/>
        </a:p>
      </dgm:t>
    </dgm:pt>
    <dgm:pt modelId="{C5BABD9E-D872-4251-A5F7-F30EF5572B64}">
      <dgm:prSet phldrT="[Text]"/>
      <dgm:spPr/>
      <dgm:t>
        <a:bodyPr/>
        <a:lstStyle/>
        <a:p>
          <a:endParaRPr lang="sv-SE" dirty="0"/>
        </a:p>
      </dgm:t>
    </dgm:pt>
    <dgm:pt modelId="{857A0313-91A3-48BE-8C68-05996A71CE2C}" type="parTrans" cxnId="{45C0D757-0B94-4FE3-972E-8FA119532E0F}">
      <dgm:prSet/>
      <dgm:spPr/>
      <dgm:t>
        <a:bodyPr/>
        <a:lstStyle/>
        <a:p>
          <a:endParaRPr lang="sv-SE"/>
        </a:p>
      </dgm:t>
    </dgm:pt>
    <dgm:pt modelId="{C4EDCE87-83C5-41B8-8C4D-1E90AA15786C}" type="sibTrans" cxnId="{45C0D757-0B94-4FE3-972E-8FA119532E0F}">
      <dgm:prSet/>
      <dgm:spPr/>
      <dgm:t>
        <a:bodyPr/>
        <a:lstStyle/>
        <a:p>
          <a:endParaRPr lang="sv-SE"/>
        </a:p>
      </dgm:t>
    </dgm:pt>
    <dgm:pt modelId="{F7A24383-1CDF-47DC-9BB3-2F4716296138}">
      <dgm:prSet phldrT="[Text]" custScaleX="77513" custScaleY="80027"/>
      <dgm:spPr/>
    </dgm:pt>
    <dgm:pt modelId="{7F1E8C9F-0257-4311-8BBF-E86C08206CAE}" type="parTrans" cxnId="{D37E9127-96E8-469F-833D-74BA8C1B6FF3}">
      <dgm:prSet/>
      <dgm:spPr/>
      <dgm:t>
        <a:bodyPr/>
        <a:lstStyle/>
        <a:p>
          <a:endParaRPr lang="sv-SE"/>
        </a:p>
      </dgm:t>
    </dgm:pt>
    <dgm:pt modelId="{E72A2FE1-BD10-4B5F-AB72-3BAB168BD277}" type="sibTrans" cxnId="{D37E9127-96E8-469F-833D-74BA8C1B6FF3}">
      <dgm:prSet custLinFactNeighborX="3968" custLinFactNeighborY="11338"/>
      <dgm:spPr/>
      <dgm:t>
        <a:bodyPr/>
        <a:lstStyle/>
        <a:p>
          <a:endParaRPr lang="sv-SE"/>
        </a:p>
      </dgm:t>
    </dgm:pt>
    <dgm:pt modelId="{9F4DE484-268A-4E96-A620-3F78C24F7245}">
      <dgm:prSet phldrT="[Text]" custScaleX="77513" custScaleY="80027"/>
      <dgm:spPr/>
    </dgm:pt>
    <dgm:pt modelId="{50BD8184-69AC-46D0-8294-61AA29B8823E}" type="parTrans" cxnId="{C91C0FED-7573-46AA-895D-8C66BF48DBBD}">
      <dgm:prSet/>
      <dgm:spPr/>
      <dgm:t>
        <a:bodyPr/>
        <a:lstStyle/>
        <a:p>
          <a:endParaRPr lang="sv-SE"/>
        </a:p>
      </dgm:t>
    </dgm:pt>
    <dgm:pt modelId="{C9C85115-98E2-4249-A085-9E1C94E25DFD}" type="sibTrans" cxnId="{C91C0FED-7573-46AA-895D-8C66BF48DBBD}">
      <dgm:prSet custLinFactNeighborX="3968" custLinFactNeighborY="11338"/>
      <dgm:spPr/>
      <dgm:t>
        <a:bodyPr/>
        <a:lstStyle/>
        <a:p>
          <a:endParaRPr lang="sv-SE"/>
        </a:p>
      </dgm:t>
    </dgm:pt>
    <dgm:pt modelId="{49DA4D3B-7EE3-4F35-9492-B2B2339C2E0A}" type="pres">
      <dgm:prSet presAssocID="{D497DC97-8F1B-4D89-832D-3F316216E4A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B1CBDE7-F8CF-4449-9EF9-163BAC2A7B3A}" type="pres">
      <dgm:prSet presAssocID="{2D748490-7859-438F-8885-098542B2891E}" presName="gear1" presStyleLbl="node1" presStyleIdx="0" presStyleCnt="3" custLinFactNeighborX="-12442" custLinFactNeighborY="-5697">
        <dgm:presLayoutVars>
          <dgm:chMax val="1"/>
          <dgm:bulletEnabled val="1"/>
        </dgm:presLayoutVars>
      </dgm:prSet>
      <dgm:spPr/>
    </dgm:pt>
    <dgm:pt modelId="{07596EB8-D045-4EB3-831F-04D9570FE039}" type="pres">
      <dgm:prSet presAssocID="{2D748490-7859-438F-8885-098542B2891E}" presName="gear1srcNode" presStyleLbl="node1" presStyleIdx="0" presStyleCnt="3"/>
      <dgm:spPr/>
    </dgm:pt>
    <dgm:pt modelId="{E934013D-BF19-4F8C-BC83-DA4A1188B6A6}" type="pres">
      <dgm:prSet presAssocID="{2D748490-7859-438F-8885-098542B2891E}" presName="gear1dstNode" presStyleLbl="node1" presStyleIdx="0" presStyleCnt="3"/>
      <dgm:spPr/>
    </dgm:pt>
    <dgm:pt modelId="{A7D9C8C6-FC49-4F05-8B2F-909C113688A3}" type="pres">
      <dgm:prSet presAssocID="{E205F183-DABE-465E-BF7E-9140DCE0171F}" presName="gear2" presStyleLbl="node1" presStyleIdx="1" presStyleCnt="3" custScaleX="79909" custScaleY="73631" custLinFactNeighborX="-5" custLinFactNeighborY="-1507">
        <dgm:presLayoutVars>
          <dgm:chMax val="1"/>
          <dgm:bulletEnabled val="1"/>
        </dgm:presLayoutVars>
      </dgm:prSet>
      <dgm:spPr/>
    </dgm:pt>
    <dgm:pt modelId="{90147841-A414-4E54-B4AC-33078889B02C}" type="pres">
      <dgm:prSet presAssocID="{E205F183-DABE-465E-BF7E-9140DCE0171F}" presName="gear2srcNode" presStyleLbl="node1" presStyleIdx="1" presStyleCnt="3"/>
      <dgm:spPr/>
    </dgm:pt>
    <dgm:pt modelId="{6488A17E-51A1-4C86-82F7-12B8F9F1B45B}" type="pres">
      <dgm:prSet presAssocID="{E205F183-DABE-465E-BF7E-9140DCE0171F}" presName="gear2dstNode" presStyleLbl="node1" presStyleIdx="1" presStyleCnt="3"/>
      <dgm:spPr/>
    </dgm:pt>
    <dgm:pt modelId="{3A5252FA-C1AD-4591-8C5C-4E058C5E4FA3}" type="pres">
      <dgm:prSet presAssocID="{63B44E9D-1E37-4E57-A8BA-31DE867D33FA}" presName="gear3" presStyleLbl="node1" presStyleIdx="2" presStyleCnt="3" custScaleX="77513" custScaleY="80027"/>
      <dgm:spPr/>
    </dgm:pt>
    <dgm:pt modelId="{8ACA54F6-39BC-4923-8D7D-CEEA92C34B3C}" type="pres">
      <dgm:prSet presAssocID="{63B44E9D-1E37-4E57-A8BA-31DE867D33FA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E8B0F656-7625-41C2-9AF8-3EEE2B23D01B}" type="pres">
      <dgm:prSet presAssocID="{63B44E9D-1E37-4E57-A8BA-31DE867D33FA}" presName="gear3srcNode" presStyleLbl="node1" presStyleIdx="2" presStyleCnt="3"/>
      <dgm:spPr/>
    </dgm:pt>
    <dgm:pt modelId="{AE28E40B-F7BD-4CAF-80F0-F1EE4983B3E4}" type="pres">
      <dgm:prSet presAssocID="{63B44E9D-1E37-4E57-A8BA-31DE867D33FA}" presName="gear3dstNode" presStyleLbl="node1" presStyleIdx="2" presStyleCnt="3"/>
      <dgm:spPr/>
    </dgm:pt>
    <dgm:pt modelId="{789BE398-2F98-44F4-855E-1411CAD5257D}" type="pres">
      <dgm:prSet presAssocID="{59D7B9D7-23F3-4D67-838D-E8CE364F220F}" presName="connector1" presStyleLbl="sibTrans2D1" presStyleIdx="0" presStyleCnt="3" custLinFactNeighborX="-17511" custLinFactNeighborY="-3840"/>
      <dgm:spPr/>
    </dgm:pt>
    <dgm:pt modelId="{463C7479-85BF-425A-9754-AB256985200A}" type="pres">
      <dgm:prSet presAssocID="{D5B23B51-B69D-454A-9A09-9D76AA7F49EB}" presName="connector2" presStyleLbl="sibTrans2D1" presStyleIdx="1" presStyleCnt="3" custLinFactNeighborX="345" custLinFactNeighborY="18450"/>
      <dgm:spPr/>
    </dgm:pt>
    <dgm:pt modelId="{14B5E75B-E1B5-462F-BA28-A04C64FAE13C}" type="pres">
      <dgm:prSet presAssocID="{43F31EA5-48AA-4BFE-A2C6-9D80E5975739}" presName="connector3" presStyleLbl="sibTrans2D1" presStyleIdx="2" presStyleCnt="3" custLinFactNeighborX="3968" custLinFactNeighborY="11338"/>
      <dgm:spPr/>
    </dgm:pt>
  </dgm:ptLst>
  <dgm:cxnLst>
    <dgm:cxn modelId="{486D0D00-9343-4832-BB6D-7A200EF3D0C6}" type="presOf" srcId="{D5B23B51-B69D-454A-9A09-9D76AA7F49EB}" destId="{463C7479-85BF-425A-9754-AB256985200A}" srcOrd="0" destOrd="0" presId="urn:microsoft.com/office/officeart/2005/8/layout/gear1"/>
    <dgm:cxn modelId="{21F2CF0E-C54B-4BD4-B2C7-F7C028E46643}" type="presOf" srcId="{D497DC97-8F1B-4D89-832D-3F316216E4AB}" destId="{49DA4D3B-7EE3-4F35-9492-B2B2339C2E0A}" srcOrd="0" destOrd="0" presId="urn:microsoft.com/office/officeart/2005/8/layout/gear1"/>
    <dgm:cxn modelId="{C597A51E-62DB-44F4-B003-650FC23A0CEE}" type="presOf" srcId="{2D748490-7859-438F-8885-098542B2891E}" destId="{07596EB8-D045-4EB3-831F-04D9570FE039}" srcOrd="1" destOrd="0" presId="urn:microsoft.com/office/officeart/2005/8/layout/gear1"/>
    <dgm:cxn modelId="{A4470026-A3ED-4A66-89D3-B1A2C31AD80B}" srcId="{D497DC97-8F1B-4D89-832D-3F316216E4AB}" destId="{2D748490-7859-438F-8885-098542B2891E}" srcOrd="0" destOrd="0" parTransId="{2BF2C291-2BA0-47B8-B7DF-8CE13DC70DB2}" sibTransId="{59D7B9D7-23F3-4D67-838D-E8CE364F220F}"/>
    <dgm:cxn modelId="{D37E9127-96E8-469F-833D-74BA8C1B6FF3}" srcId="{D497DC97-8F1B-4D89-832D-3F316216E4AB}" destId="{F7A24383-1CDF-47DC-9BB3-2F4716296138}" srcOrd="4" destOrd="0" parTransId="{7F1E8C9F-0257-4311-8BBF-E86C08206CAE}" sibTransId="{E72A2FE1-BD10-4B5F-AB72-3BAB168BD277}"/>
    <dgm:cxn modelId="{B51B9131-123F-42E6-B072-EF84860C93E0}" type="presOf" srcId="{2D748490-7859-438F-8885-098542B2891E}" destId="{8B1CBDE7-F8CF-4449-9EF9-163BAC2A7B3A}" srcOrd="0" destOrd="0" presId="urn:microsoft.com/office/officeart/2005/8/layout/gear1"/>
    <dgm:cxn modelId="{60F6CE4E-2D9B-4CE3-804E-C395803758AD}" type="presOf" srcId="{43F31EA5-48AA-4BFE-A2C6-9D80E5975739}" destId="{14B5E75B-E1B5-462F-BA28-A04C64FAE13C}" srcOrd="0" destOrd="0" presId="urn:microsoft.com/office/officeart/2005/8/layout/gear1"/>
    <dgm:cxn modelId="{4A43B852-8E58-497A-9A6F-A3849E98B9FF}" type="presOf" srcId="{59D7B9D7-23F3-4D67-838D-E8CE364F220F}" destId="{789BE398-2F98-44F4-855E-1411CAD5257D}" srcOrd="0" destOrd="0" presId="urn:microsoft.com/office/officeart/2005/8/layout/gear1"/>
    <dgm:cxn modelId="{3BE3E074-226A-4DEF-9F93-EA54C8EF4D2E}" type="presOf" srcId="{E205F183-DABE-465E-BF7E-9140DCE0171F}" destId="{A7D9C8C6-FC49-4F05-8B2F-909C113688A3}" srcOrd="0" destOrd="0" presId="urn:microsoft.com/office/officeart/2005/8/layout/gear1"/>
    <dgm:cxn modelId="{45C0D757-0B94-4FE3-972E-8FA119532E0F}" srcId="{D497DC97-8F1B-4D89-832D-3F316216E4AB}" destId="{C5BABD9E-D872-4251-A5F7-F30EF5572B64}" srcOrd="3" destOrd="0" parTransId="{857A0313-91A3-48BE-8C68-05996A71CE2C}" sibTransId="{C4EDCE87-83C5-41B8-8C4D-1E90AA15786C}"/>
    <dgm:cxn modelId="{7BC57878-46D9-4451-8F8A-BF35B900510E}" type="presOf" srcId="{E205F183-DABE-465E-BF7E-9140DCE0171F}" destId="{6488A17E-51A1-4C86-82F7-12B8F9F1B45B}" srcOrd="2" destOrd="0" presId="urn:microsoft.com/office/officeart/2005/8/layout/gear1"/>
    <dgm:cxn modelId="{9D444A7F-AAB0-4458-A66B-D9C98730B5FE}" type="presOf" srcId="{E205F183-DABE-465E-BF7E-9140DCE0171F}" destId="{90147841-A414-4E54-B4AC-33078889B02C}" srcOrd="1" destOrd="0" presId="urn:microsoft.com/office/officeart/2005/8/layout/gear1"/>
    <dgm:cxn modelId="{37681D83-D61C-4762-A0AC-0AFE3F16A902}" srcId="{D497DC97-8F1B-4D89-832D-3F316216E4AB}" destId="{E205F183-DABE-465E-BF7E-9140DCE0171F}" srcOrd="1" destOrd="0" parTransId="{B72ED010-1D63-4581-8466-010D1858F986}" sibTransId="{D5B23B51-B69D-454A-9A09-9D76AA7F49EB}"/>
    <dgm:cxn modelId="{539A2B84-C5A5-4182-8D7E-58E6F10D5720}" type="presOf" srcId="{63B44E9D-1E37-4E57-A8BA-31DE867D33FA}" destId="{8ACA54F6-39BC-4923-8D7D-CEEA92C34B3C}" srcOrd="1" destOrd="0" presId="urn:microsoft.com/office/officeart/2005/8/layout/gear1"/>
    <dgm:cxn modelId="{2F08FEA2-B1FA-4717-9DB7-FA0CBA67F66D}" type="presOf" srcId="{63B44E9D-1E37-4E57-A8BA-31DE867D33FA}" destId="{E8B0F656-7625-41C2-9AF8-3EEE2B23D01B}" srcOrd="2" destOrd="0" presId="urn:microsoft.com/office/officeart/2005/8/layout/gear1"/>
    <dgm:cxn modelId="{8C434CA6-5406-4F00-9519-B700EB1F93F5}" type="presOf" srcId="{63B44E9D-1E37-4E57-A8BA-31DE867D33FA}" destId="{AE28E40B-F7BD-4CAF-80F0-F1EE4983B3E4}" srcOrd="3" destOrd="0" presId="urn:microsoft.com/office/officeart/2005/8/layout/gear1"/>
    <dgm:cxn modelId="{866AD1CC-AD61-45BC-8BFA-3048EC6ED30F}" type="presOf" srcId="{2D748490-7859-438F-8885-098542B2891E}" destId="{E934013D-BF19-4F8C-BC83-DA4A1188B6A6}" srcOrd="2" destOrd="0" presId="urn:microsoft.com/office/officeart/2005/8/layout/gear1"/>
    <dgm:cxn modelId="{72ED5DE1-F675-4B15-9B78-778CC2B65DDB}" srcId="{D497DC97-8F1B-4D89-832D-3F316216E4AB}" destId="{63B44E9D-1E37-4E57-A8BA-31DE867D33FA}" srcOrd="2" destOrd="0" parTransId="{6FF402AC-0F1C-4A68-8F2D-447C02257664}" sibTransId="{43F31EA5-48AA-4BFE-A2C6-9D80E5975739}"/>
    <dgm:cxn modelId="{9C9E2CE6-EBBB-4690-85AE-41623818BCF9}" type="presOf" srcId="{63B44E9D-1E37-4E57-A8BA-31DE867D33FA}" destId="{3A5252FA-C1AD-4591-8C5C-4E058C5E4FA3}" srcOrd="0" destOrd="0" presId="urn:microsoft.com/office/officeart/2005/8/layout/gear1"/>
    <dgm:cxn modelId="{C91C0FED-7573-46AA-895D-8C66BF48DBBD}" srcId="{D497DC97-8F1B-4D89-832D-3F316216E4AB}" destId="{9F4DE484-268A-4E96-A620-3F78C24F7245}" srcOrd="5" destOrd="0" parTransId="{50BD8184-69AC-46D0-8294-61AA29B8823E}" sibTransId="{C9C85115-98E2-4249-A085-9E1C94E25DFD}"/>
    <dgm:cxn modelId="{80B1C678-8E59-4C60-8014-F0B4F7CD34C3}" type="presParOf" srcId="{49DA4D3B-7EE3-4F35-9492-B2B2339C2E0A}" destId="{8B1CBDE7-F8CF-4449-9EF9-163BAC2A7B3A}" srcOrd="0" destOrd="0" presId="urn:microsoft.com/office/officeart/2005/8/layout/gear1"/>
    <dgm:cxn modelId="{ACCBBFCC-D084-4578-B2B7-C5837C79054F}" type="presParOf" srcId="{49DA4D3B-7EE3-4F35-9492-B2B2339C2E0A}" destId="{07596EB8-D045-4EB3-831F-04D9570FE039}" srcOrd="1" destOrd="0" presId="urn:microsoft.com/office/officeart/2005/8/layout/gear1"/>
    <dgm:cxn modelId="{580B0C32-A80A-4B01-BA2D-013A4BDD3826}" type="presParOf" srcId="{49DA4D3B-7EE3-4F35-9492-B2B2339C2E0A}" destId="{E934013D-BF19-4F8C-BC83-DA4A1188B6A6}" srcOrd="2" destOrd="0" presId="urn:microsoft.com/office/officeart/2005/8/layout/gear1"/>
    <dgm:cxn modelId="{9D265DCA-3E55-48C9-97CF-EE8FA6E56419}" type="presParOf" srcId="{49DA4D3B-7EE3-4F35-9492-B2B2339C2E0A}" destId="{A7D9C8C6-FC49-4F05-8B2F-909C113688A3}" srcOrd="3" destOrd="0" presId="urn:microsoft.com/office/officeart/2005/8/layout/gear1"/>
    <dgm:cxn modelId="{B7C2F487-47F5-4445-B298-17B29ADCAE2C}" type="presParOf" srcId="{49DA4D3B-7EE3-4F35-9492-B2B2339C2E0A}" destId="{90147841-A414-4E54-B4AC-33078889B02C}" srcOrd="4" destOrd="0" presId="urn:microsoft.com/office/officeart/2005/8/layout/gear1"/>
    <dgm:cxn modelId="{BA534A7D-6E0E-4E7F-8E43-15E01C862E89}" type="presParOf" srcId="{49DA4D3B-7EE3-4F35-9492-B2B2339C2E0A}" destId="{6488A17E-51A1-4C86-82F7-12B8F9F1B45B}" srcOrd="5" destOrd="0" presId="urn:microsoft.com/office/officeart/2005/8/layout/gear1"/>
    <dgm:cxn modelId="{864A24F4-5C41-47E6-B5C3-DD7D4EE5A8F0}" type="presParOf" srcId="{49DA4D3B-7EE3-4F35-9492-B2B2339C2E0A}" destId="{3A5252FA-C1AD-4591-8C5C-4E058C5E4FA3}" srcOrd="6" destOrd="0" presId="urn:microsoft.com/office/officeart/2005/8/layout/gear1"/>
    <dgm:cxn modelId="{5C587D83-D274-4837-9E9D-B6DC8251E34D}" type="presParOf" srcId="{49DA4D3B-7EE3-4F35-9492-B2B2339C2E0A}" destId="{8ACA54F6-39BC-4923-8D7D-CEEA92C34B3C}" srcOrd="7" destOrd="0" presId="urn:microsoft.com/office/officeart/2005/8/layout/gear1"/>
    <dgm:cxn modelId="{BFDC09A0-F228-4F05-94F4-C13C3CE396BD}" type="presParOf" srcId="{49DA4D3B-7EE3-4F35-9492-B2B2339C2E0A}" destId="{E8B0F656-7625-41C2-9AF8-3EEE2B23D01B}" srcOrd="8" destOrd="0" presId="urn:microsoft.com/office/officeart/2005/8/layout/gear1"/>
    <dgm:cxn modelId="{5952389C-9BFE-4003-8B59-7CD779CD0999}" type="presParOf" srcId="{49DA4D3B-7EE3-4F35-9492-B2B2339C2E0A}" destId="{AE28E40B-F7BD-4CAF-80F0-F1EE4983B3E4}" srcOrd="9" destOrd="0" presId="urn:microsoft.com/office/officeart/2005/8/layout/gear1"/>
    <dgm:cxn modelId="{4344322A-33F2-46D8-B258-370263C40F29}" type="presParOf" srcId="{49DA4D3B-7EE3-4F35-9492-B2B2339C2E0A}" destId="{789BE398-2F98-44F4-855E-1411CAD5257D}" srcOrd="10" destOrd="0" presId="urn:microsoft.com/office/officeart/2005/8/layout/gear1"/>
    <dgm:cxn modelId="{7EE79DD9-CF5D-4B15-AA3F-A8513383940B}" type="presParOf" srcId="{49DA4D3B-7EE3-4F35-9492-B2B2339C2E0A}" destId="{463C7479-85BF-425A-9754-AB256985200A}" srcOrd="11" destOrd="0" presId="urn:microsoft.com/office/officeart/2005/8/layout/gear1"/>
    <dgm:cxn modelId="{6F95D1FF-4B0F-4574-AD56-B64AC9F71E15}" type="presParOf" srcId="{49DA4D3B-7EE3-4F35-9492-B2B2339C2E0A}" destId="{14B5E75B-E1B5-462F-BA28-A04C64FAE13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803726-DAFB-45F8-9EB4-7A6E58ADF942}" type="doc">
      <dgm:prSet loTypeId="urn:microsoft.com/office/officeart/2009/3/layout/Pi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DEAD1CA-69B5-4AA4-A62A-A3DAD0CE41CA}">
      <dgm:prSet phldrT="[文本]"/>
      <dgm:spPr/>
      <dgm:t>
        <a:bodyPr/>
        <a:lstStyle/>
        <a:p>
          <a:r>
            <a:rPr lang="en-US" altLang="zh-CN" dirty="0"/>
            <a:t> </a:t>
          </a:r>
          <a:endParaRPr lang="zh-CN" altLang="en-US" dirty="0"/>
        </a:p>
      </dgm:t>
    </dgm:pt>
    <dgm:pt modelId="{E98418A8-AC21-4438-A138-C8121B2D5B82}" type="parTrans" cxnId="{13F5867E-3C21-46CB-B2F5-6187046FD18C}">
      <dgm:prSet/>
      <dgm:spPr/>
      <dgm:t>
        <a:bodyPr/>
        <a:lstStyle/>
        <a:p>
          <a:endParaRPr lang="zh-CN" altLang="en-US"/>
        </a:p>
      </dgm:t>
    </dgm:pt>
    <dgm:pt modelId="{1C7DE0D2-31E4-48E4-BB7D-E7E6D3E06BA6}" type="sibTrans" cxnId="{13F5867E-3C21-46CB-B2F5-6187046FD18C}">
      <dgm:prSet/>
      <dgm:spPr/>
      <dgm:t>
        <a:bodyPr/>
        <a:lstStyle/>
        <a:p>
          <a:endParaRPr lang="zh-CN" altLang="en-US"/>
        </a:p>
      </dgm:t>
    </dgm:pt>
    <dgm:pt modelId="{A9D964D8-7F18-4ECE-88DB-0698F30CD1D8}">
      <dgm:prSet phldrT="[文本]" custT="1"/>
      <dgm:spPr/>
      <dgm:t>
        <a:bodyPr/>
        <a:lstStyle/>
        <a:p>
          <a:r>
            <a:rPr lang="en-US" altLang="zh-CN" sz="2000" b="1" dirty="0">
              <a:solidFill>
                <a:schemeClr val="tx1"/>
              </a:solidFill>
              <a:effectLst/>
              <a:latin typeface="Segoe UI Symbol" panose="020B0502040204020203" pitchFamily="34" charset="0"/>
              <a:ea typeface="Segoe UI Symbol" panose="020B0502040204020203" pitchFamily="34" charset="0"/>
              <a:cs typeface="+mn-cs"/>
            </a:rPr>
            <a:t>Co-design &amp; Co-production  </a:t>
          </a:r>
          <a:endParaRPr lang="zh-CN" altLang="en-US" sz="2000" dirty="0">
            <a:latin typeface="Segoe UI Symbol" panose="020B0502040204020203" pitchFamily="34" charset="0"/>
          </a:endParaRPr>
        </a:p>
      </dgm:t>
    </dgm:pt>
    <dgm:pt modelId="{1C2473BF-5015-4FAF-9FB4-183266FB6D17}" type="parTrans" cxnId="{914764DB-F988-4132-9EB2-AFDDBF53D04E}">
      <dgm:prSet/>
      <dgm:spPr/>
      <dgm:t>
        <a:bodyPr/>
        <a:lstStyle/>
        <a:p>
          <a:endParaRPr lang="zh-CN" altLang="en-US"/>
        </a:p>
      </dgm:t>
    </dgm:pt>
    <dgm:pt modelId="{91AE9667-DE0D-44B9-9893-85C2D5AD707B}" type="sibTrans" cxnId="{914764DB-F988-4132-9EB2-AFDDBF53D04E}">
      <dgm:prSet/>
      <dgm:spPr/>
      <dgm:t>
        <a:bodyPr/>
        <a:lstStyle/>
        <a:p>
          <a:endParaRPr lang="zh-CN" altLang="en-US"/>
        </a:p>
      </dgm:t>
    </dgm:pt>
    <dgm:pt modelId="{CC808A14-F911-49B2-8CEC-B4CBD555F900}">
      <dgm:prSet phldrT="[文本]"/>
      <dgm:spPr/>
      <dgm:t>
        <a:bodyPr/>
        <a:lstStyle/>
        <a:p>
          <a:r>
            <a:rPr lang="en-US" altLang="zh-CN" dirty="0"/>
            <a:t> </a:t>
          </a:r>
          <a:endParaRPr lang="zh-CN" altLang="en-US" dirty="0"/>
        </a:p>
      </dgm:t>
    </dgm:pt>
    <dgm:pt modelId="{88D65C28-2326-4CDD-83E5-E10156BC376B}" type="parTrans" cxnId="{5DF66F28-D1D7-4EE1-B1FA-5D776B551B07}">
      <dgm:prSet/>
      <dgm:spPr/>
      <dgm:t>
        <a:bodyPr/>
        <a:lstStyle/>
        <a:p>
          <a:endParaRPr lang="zh-CN" altLang="en-US"/>
        </a:p>
      </dgm:t>
    </dgm:pt>
    <dgm:pt modelId="{2EAAC5DE-B8B9-4F0C-AD00-7184870DCCA7}" type="sibTrans" cxnId="{5DF66F28-D1D7-4EE1-B1FA-5D776B551B07}">
      <dgm:prSet/>
      <dgm:spPr/>
      <dgm:t>
        <a:bodyPr/>
        <a:lstStyle/>
        <a:p>
          <a:endParaRPr lang="zh-CN" altLang="en-US"/>
        </a:p>
      </dgm:t>
    </dgm:pt>
    <dgm:pt modelId="{2724920F-AD49-4C7E-85E7-A7E4DDFA0661}">
      <dgm:prSet phldrT="[文本]" custT="1"/>
      <dgm:spPr/>
      <dgm:t>
        <a:bodyPr/>
        <a:lstStyle/>
        <a:p>
          <a:r>
            <a:rPr lang="en-US" altLang="zh-CN" sz="2000" b="1" dirty="0">
              <a:solidFill>
                <a:schemeClr val="tx1"/>
              </a:solidFill>
              <a:effectLst/>
              <a:latin typeface="Segoe UI Symbol" panose="020B0502040204020203" pitchFamily="34" charset="0"/>
              <a:ea typeface="Segoe UI Symbol" panose="020B0502040204020203" pitchFamily="34" charset="0"/>
              <a:cs typeface="+mn-cs"/>
            </a:rPr>
            <a:t>Multi-disciplines &amp; Multi-stakeholders</a:t>
          </a:r>
          <a:r>
            <a:rPr lang="en-US" altLang="zh-CN" sz="2000" dirty="0">
              <a:solidFill>
                <a:schemeClr val="tx1"/>
              </a:solidFill>
              <a:effectLst/>
              <a:latin typeface="Segoe UI Symbol" panose="020B0502040204020203" pitchFamily="34" charset="0"/>
              <a:ea typeface="Segoe UI Symbol" panose="020B0502040204020203" pitchFamily="34" charset="0"/>
              <a:cs typeface="+mn-cs"/>
            </a:rPr>
            <a:t> </a:t>
          </a:r>
          <a:endParaRPr lang="zh-CN" altLang="en-US" sz="2000" dirty="0">
            <a:latin typeface="Segoe UI Symbol" panose="020B0502040204020203" pitchFamily="34" charset="0"/>
          </a:endParaRPr>
        </a:p>
      </dgm:t>
    </dgm:pt>
    <dgm:pt modelId="{DDDE8ACA-3385-40B9-B990-8980D9407871}" type="parTrans" cxnId="{067FDFCF-02F4-4FA6-BEFF-375ECED9DA17}">
      <dgm:prSet/>
      <dgm:spPr/>
      <dgm:t>
        <a:bodyPr/>
        <a:lstStyle/>
        <a:p>
          <a:endParaRPr lang="zh-CN" altLang="en-US"/>
        </a:p>
      </dgm:t>
    </dgm:pt>
    <dgm:pt modelId="{AD61B531-94B8-4413-A514-50025ADA9078}" type="sibTrans" cxnId="{067FDFCF-02F4-4FA6-BEFF-375ECED9DA17}">
      <dgm:prSet/>
      <dgm:spPr/>
      <dgm:t>
        <a:bodyPr/>
        <a:lstStyle/>
        <a:p>
          <a:endParaRPr lang="zh-CN" altLang="en-US"/>
        </a:p>
      </dgm:t>
    </dgm:pt>
    <dgm:pt modelId="{83B22C4E-37FF-4617-A52F-1E706E735B74}">
      <dgm:prSet phldrT="[文本]"/>
      <dgm:spPr/>
      <dgm:t>
        <a:bodyPr/>
        <a:lstStyle/>
        <a:p>
          <a:r>
            <a:rPr lang="en-US" altLang="zh-CN" dirty="0"/>
            <a:t> </a:t>
          </a:r>
          <a:endParaRPr lang="zh-CN" altLang="en-US" dirty="0"/>
        </a:p>
      </dgm:t>
    </dgm:pt>
    <dgm:pt modelId="{CCE946CB-80FA-4338-89A5-FFEF1FC55391}" type="parTrans" cxnId="{B4621471-6988-4B58-A6D1-418CEB1D7A4F}">
      <dgm:prSet/>
      <dgm:spPr/>
      <dgm:t>
        <a:bodyPr/>
        <a:lstStyle/>
        <a:p>
          <a:endParaRPr lang="zh-CN" altLang="en-US"/>
        </a:p>
      </dgm:t>
    </dgm:pt>
    <dgm:pt modelId="{7A816B23-F2C4-4CD7-877E-8543419039E7}" type="sibTrans" cxnId="{B4621471-6988-4B58-A6D1-418CEB1D7A4F}">
      <dgm:prSet/>
      <dgm:spPr/>
      <dgm:t>
        <a:bodyPr/>
        <a:lstStyle/>
        <a:p>
          <a:endParaRPr lang="zh-CN" altLang="en-US"/>
        </a:p>
      </dgm:t>
    </dgm:pt>
    <dgm:pt modelId="{0E7F0B8C-59CD-484C-861A-F61AB5A0E5F7}">
      <dgm:prSet phldrT="[文本]" custT="1"/>
      <dgm:spPr/>
      <dgm:t>
        <a:bodyPr/>
        <a:lstStyle/>
        <a:p>
          <a:r>
            <a:rPr lang="en-US" altLang="zh-CN" sz="2000" b="1" dirty="0">
              <a:solidFill>
                <a:schemeClr val="tx1"/>
              </a:solidFill>
              <a:effectLst/>
              <a:latin typeface="Segoe UI Symbol" panose="020B0502040204020203" pitchFamily="34" charset="0"/>
              <a:ea typeface="Segoe UI Symbol" panose="020B0502040204020203" pitchFamily="34" charset="0"/>
              <a:cs typeface="+mn-cs"/>
            </a:rPr>
            <a:t>Synergies</a:t>
          </a:r>
          <a:endParaRPr lang="zh-CN" altLang="en-US" sz="2000" dirty="0">
            <a:latin typeface="Segoe UI Symbol" panose="020B0502040204020203" pitchFamily="34" charset="0"/>
          </a:endParaRPr>
        </a:p>
      </dgm:t>
    </dgm:pt>
    <dgm:pt modelId="{C0CCD121-C34A-42C0-91B1-736A6C7D4D5A}" type="parTrans" cxnId="{7DFBACBF-2150-4179-9CD8-726172496314}">
      <dgm:prSet/>
      <dgm:spPr/>
      <dgm:t>
        <a:bodyPr/>
        <a:lstStyle/>
        <a:p>
          <a:endParaRPr lang="zh-CN" altLang="en-US"/>
        </a:p>
      </dgm:t>
    </dgm:pt>
    <dgm:pt modelId="{2E9083D2-ED0B-4FD1-B964-2149BD5C0ACE}" type="sibTrans" cxnId="{7DFBACBF-2150-4179-9CD8-726172496314}">
      <dgm:prSet/>
      <dgm:spPr/>
      <dgm:t>
        <a:bodyPr/>
        <a:lstStyle/>
        <a:p>
          <a:endParaRPr lang="zh-CN" altLang="en-US"/>
        </a:p>
      </dgm:t>
    </dgm:pt>
    <dgm:pt modelId="{AD0F4DF4-FF95-406B-B784-458CECBD44D9}" type="pres">
      <dgm:prSet presAssocID="{2F803726-DAFB-45F8-9EB4-7A6E58ADF942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996D73B8-0579-4C8D-AFAB-6E3B1067A93E}" type="pres">
      <dgm:prSet presAssocID="{FDEAD1CA-69B5-4AA4-A62A-A3DAD0CE41CA}" presName="ParentComposite" presStyleCnt="0"/>
      <dgm:spPr/>
    </dgm:pt>
    <dgm:pt modelId="{26C23CBE-21FC-4798-9880-65A9C4131F37}" type="pres">
      <dgm:prSet presAssocID="{FDEAD1CA-69B5-4AA4-A62A-A3DAD0CE41CA}" presName="Chord" presStyleLbl="bgShp" presStyleIdx="0" presStyleCnt="3"/>
      <dgm:spPr/>
    </dgm:pt>
    <dgm:pt modelId="{CB989A23-050B-41C7-85F5-627F04FBBCC1}" type="pres">
      <dgm:prSet presAssocID="{FDEAD1CA-69B5-4AA4-A62A-A3DAD0CE41CA}" presName="Pie" presStyleLbl="alignNode1" presStyleIdx="0" presStyleCnt="3"/>
      <dgm:spPr/>
    </dgm:pt>
    <dgm:pt modelId="{8F15B17D-1B93-426F-9045-168572E35155}" type="pres">
      <dgm:prSet presAssocID="{FDEAD1CA-69B5-4AA4-A62A-A3DAD0CE41CA}" presName="Parent" presStyleLbl="revTx" presStyleIdx="0" presStyleCnt="6">
        <dgm:presLayoutVars>
          <dgm:chMax val="1"/>
          <dgm:chPref val="1"/>
          <dgm:bulletEnabled val="1"/>
        </dgm:presLayoutVars>
      </dgm:prSet>
      <dgm:spPr/>
    </dgm:pt>
    <dgm:pt modelId="{C001ABBE-5AE7-47D3-A0AB-5C4ABE2C4AEE}" type="pres">
      <dgm:prSet presAssocID="{91AE9667-DE0D-44B9-9893-85C2D5AD707B}" presName="negSibTrans" presStyleCnt="0"/>
      <dgm:spPr/>
    </dgm:pt>
    <dgm:pt modelId="{EF012BB3-8D02-4668-B486-B6F01B09342E}" type="pres">
      <dgm:prSet presAssocID="{FDEAD1CA-69B5-4AA4-A62A-A3DAD0CE41CA}" presName="composite" presStyleCnt="0"/>
      <dgm:spPr/>
    </dgm:pt>
    <dgm:pt modelId="{F3A2624E-D6E3-4462-82A3-9889E430525D}" type="pres">
      <dgm:prSet presAssocID="{FDEAD1CA-69B5-4AA4-A62A-A3DAD0CE41CA}" presName="Child" presStyleLbl="revTx" presStyleIdx="1" presStyleCnt="6" custScaleX="135059">
        <dgm:presLayoutVars>
          <dgm:chMax val="0"/>
          <dgm:chPref val="0"/>
          <dgm:bulletEnabled val="1"/>
        </dgm:presLayoutVars>
      </dgm:prSet>
      <dgm:spPr/>
    </dgm:pt>
    <dgm:pt modelId="{DF2D3F88-D281-49AA-9C44-56365B47510C}" type="pres">
      <dgm:prSet presAssocID="{1C7DE0D2-31E4-48E4-BB7D-E7E6D3E06BA6}" presName="sibTrans" presStyleCnt="0"/>
      <dgm:spPr/>
    </dgm:pt>
    <dgm:pt modelId="{354CC948-B83A-41C1-99AF-7D74CFF09D38}" type="pres">
      <dgm:prSet presAssocID="{CC808A14-F911-49B2-8CEC-B4CBD555F900}" presName="ParentComposite" presStyleCnt="0"/>
      <dgm:spPr/>
    </dgm:pt>
    <dgm:pt modelId="{A18FDD9C-CF7A-4D6F-ADB6-0C2E175A2523}" type="pres">
      <dgm:prSet presAssocID="{CC808A14-F911-49B2-8CEC-B4CBD555F900}" presName="Chord" presStyleLbl="bgShp" presStyleIdx="1" presStyleCnt="3"/>
      <dgm:spPr/>
    </dgm:pt>
    <dgm:pt modelId="{88CE648E-4387-42D2-A970-B4BA0E973055}" type="pres">
      <dgm:prSet presAssocID="{CC808A14-F911-49B2-8CEC-B4CBD555F900}" presName="Pie" presStyleLbl="alignNode1" presStyleIdx="1" presStyleCnt="3"/>
      <dgm:spPr/>
    </dgm:pt>
    <dgm:pt modelId="{E6463536-0B60-4027-BD36-57678C4CC76E}" type="pres">
      <dgm:prSet presAssocID="{CC808A14-F911-49B2-8CEC-B4CBD555F900}" presName="Parent" presStyleLbl="revTx" presStyleIdx="2" presStyleCnt="6">
        <dgm:presLayoutVars>
          <dgm:chMax val="1"/>
          <dgm:chPref val="1"/>
          <dgm:bulletEnabled val="1"/>
        </dgm:presLayoutVars>
      </dgm:prSet>
      <dgm:spPr/>
    </dgm:pt>
    <dgm:pt modelId="{B0526D2B-8958-447B-9E32-DA58C0679366}" type="pres">
      <dgm:prSet presAssocID="{AD61B531-94B8-4413-A514-50025ADA9078}" presName="negSibTrans" presStyleCnt="0"/>
      <dgm:spPr/>
    </dgm:pt>
    <dgm:pt modelId="{878AC28D-28C4-46A2-A2EB-B627B2E58E63}" type="pres">
      <dgm:prSet presAssocID="{CC808A14-F911-49B2-8CEC-B4CBD555F900}" presName="composite" presStyleCnt="0"/>
      <dgm:spPr/>
    </dgm:pt>
    <dgm:pt modelId="{369109BB-529A-4F8A-BB80-694F73007854}" type="pres">
      <dgm:prSet presAssocID="{CC808A14-F911-49B2-8CEC-B4CBD555F900}" presName="Child" presStyleLbl="revTx" presStyleIdx="3" presStyleCnt="6">
        <dgm:presLayoutVars>
          <dgm:chMax val="0"/>
          <dgm:chPref val="0"/>
          <dgm:bulletEnabled val="1"/>
        </dgm:presLayoutVars>
      </dgm:prSet>
      <dgm:spPr/>
    </dgm:pt>
    <dgm:pt modelId="{E46A9CB9-9406-466E-9198-93D2102196B9}" type="pres">
      <dgm:prSet presAssocID="{2EAAC5DE-B8B9-4F0C-AD00-7184870DCCA7}" presName="sibTrans" presStyleCnt="0"/>
      <dgm:spPr/>
    </dgm:pt>
    <dgm:pt modelId="{D8869756-22E3-455A-A82B-C5AF499C2654}" type="pres">
      <dgm:prSet presAssocID="{83B22C4E-37FF-4617-A52F-1E706E735B74}" presName="ParentComposite" presStyleCnt="0"/>
      <dgm:spPr/>
    </dgm:pt>
    <dgm:pt modelId="{23501102-565A-45AC-8ADA-C759FB39EBD2}" type="pres">
      <dgm:prSet presAssocID="{83B22C4E-37FF-4617-A52F-1E706E735B74}" presName="Chord" presStyleLbl="bgShp" presStyleIdx="2" presStyleCnt="3"/>
      <dgm:spPr/>
    </dgm:pt>
    <dgm:pt modelId="{7FA38836-DD8B-48B1-8944-D96D2195B6D3}" type="pres">
      <dgm:prSet presAssocID="{83B22C4E-37FF-4617-A52F-1E706E735B74}" presName="Pie" presStyleLbl="alignNode1" presStyleIdx="2" presStyleCnt="3"/>
      <dgm:spPr/>
    </dgm:pt>
    <dgm:pt modelId="{B8F07AF7-23B8-4AF8-817E-300AAA25DC02}" type="pres">
      <dgm:prSet presAssocID="{83B22C4E-37FF-4617-A52F-1E706E735B74}" presName="Parent" presStyleLbl="revTx" presStyleIdx="4" presStyleCnt="6">
        <dgm:presLayoutVars>
          <dgm:chMax val="1"/>
          <dgm:chPref val="1"/>
          <dgm:bulletEnabled val="1"/>
        </dgm:presLayoutVars>
      </dgm:prSet>
      <dgm:spPr/>
    </dgm:pt>
    <dgm:pt modelId="{7749640B-BC1E-4997-850D-768DBBDB902B}" type="pres">
      <dgm:prSet presAssocID="{2E9083D2-ED0B-4FD1-B964-2149BD5C0ACE}" presName="negSibTrans" presStyleCnt="0"/>
      <dgm:spPr/>
    </dgm:pt>
    <dgm:pt modelId="{16DDB655-9BB1-413A-8D12-F10CD70A4613}" type="pres">
      <dgm:prSet presAssocID="{83B22C4E-37FF-4617-A52F-1E706E735B74}" presName="composite" presStyleCnt="0"/>
      <dgm:spPr/>
    </dgm:pt>
    <dgm:pt modelId="{6F889CEE-66FD-4D8A-B125-C496E2D8767D}" type="pres">
      <dgm:prSet presAssocID="{83B22C4E-37FF-4617-A52F-1E706E735B74}" presName="Child" presStyleLbl="revTx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AB3BF18-B915-41E5-BBA7-D4AE517A4BBC}" type="presOf" srcId="{83B22C4E-37FF-4617-A52F-1E706E735B74}" destId="{B8F07AF7-23B8-4AF8-817E-300AAA25DC02}" srcOrd="0" destOrd="0" presId="urn:microsoft.com/office/officeart/2009/3/layout/PieProcess"/>
    <dgm:cxn modelId="{85C57024-2EED-4D44-BFB2-791FBA3791F4}" type="presOf" srcId="{A9D964D8-7F18-4ECE-88DB-0698F30CD1D8}" destId="{F3A2624E-D6E3-4462-82A3-9889E430525D}" srcOrd="0" destOrd="0" presId="urn:microsoft.com/office/officeart/2009/3/layout/PieProcess"/>
    <dgm:cxn modelId="{5DF66F28-D1D7-4EE1-B1FA-5D776B551B07}" srcId="{2F803726-DAFB-45F8-9EB4-7A6E58ADF942}" destId="{CC808A14-F911-49B2-8CEC-B4CBD555F900}" srcOrd="1" destOrd="0" parTransId="{88D65C28-2326-4CDD-83E5-E10156BC376B}" sibTransId="{2EAAC5DE-B8B9-4F0C-AD00-7184870DCCA7}"/>
    <dgm:cxn modelId="{B4621471-6988-4B58-A6D1-418CEB1D7A4F}" srcId="{2F803726-DAFB-45F8-9EB4-7A6E58ADF942}" destId="{83B22C4E-37FF-4617-A52F-1E706E735B74}" srcOrd="2" destOrd="0" parTransId="{CCE946CB-80FA-4338-89A5-FFEF1FC55391}" sibTransId="{7A816B23-F2C4-4CD7-877E-8543419039E7}"/>
    <dgm:cxn modelId="{39CAC77B-06C4-4D75-95FA-CC2DCA590A90}" type="presOf" srcId="{0E7F0B8C-59CD-484C-861A-F61AB5A0E5F7}" destId="{6F889CEE-66FD-4D8A-B125-C496E2D8767D}" srcOrd="0" destOrd="0" presId="urn:microsoft.com/office/officeart/2009/3/layout/PieProcess"/>
    <dgm:cxn modelId="{13F5867E-3C21-46CB-B2F5-6187046FD18C}" srcId="{2F803726-DAFB-45F8-9EB4-7A6E58ADF942}" destId="{FDEAD1CA-69B5-4AA4-A62A-A3DAD0CE41CA}" srcOrd="0" destOrd="0" parTransId="{E98418A8-AC21-4438-A138-C8121B2D5B82}" sibTransId="{1C7DE0D2-31E4-48E4-BB7D-E7E6D3E06BA6}"/>
    <dgm:cxn modelId="{17DA9595-E610-47C1-A229-90603165B4DB}" type="presOf" srcId="{2F803726-DAFB-45F8-9EB4-7A6E58ADF942}" destId="{AD0F4DF4-FF95-406B-B784-458CECBD44D9}" srcOrd="0" destOrd="0" presId="urn:microsoft.com/office/officeart/2009/3/layout/PieProcess"/>
    <dgm:cxn modelId="{F6FCDB98-7251-48E0-997F-B69D75AF61FF}" type="presOf" srcId="{CC808A14-F911-49B2-8CEC-B4CBD555F900}" destId="{E6463536-0B60-4027-BD36-57678C4CC76E}" srcOrd="0" destOrd="0" presId="urn:microsoft.com/office/officeart/2009/3/layout/PieProcess"/>
    <dgm:cxn modelId="{7DFBACBF-2150-4179-9CD8-726172496314}" srcId="{83B22C4E-37FF-4617-A52F-1E706E735B74}" destId="{0E7F0B8C-59CD-484C-861A-F61AB5A0E5F7}" srcOrd="0" destOrd="0" parTransId="{C0CCD121-C34A-42C0-91B1-736A6C7D4D5A}" sibTransId="{2E9083D2-ED0B-4FD1-B964-2149BD5C0ACE}"/>
    <dgm:cxn modelId="{067FDFCF-02F4-4FA6-BEFF-375ECED9DA17}" srcId="{CC808A14-F911-49B2-8CEC-B4CBD555F900}" destId="{2724920F-AD49-4C7E-85E7-A7E4DDFA0661}" srcOrd="0" destOrd="0" parTransId="{DDDE8ACA-3385-40B9-B990-8980D9407871}" sibTransId="{AD61B531-94B8-4413-A514-50025ADA9078}"/>
    <dgm:cxn modelId="{914764DB-F988-4132-9EB2-AFDDBF53D04E}" srcId="{FDEAD1CA-69B5-4AA4-A62A-A3DAD0CE41CA}" destId="{A9D964D8-7F18-4ECE-88DB-0698F30CD1D8}" srcOrd="0" destOrd="0" parTransId="{1C2473BF-5015-4FAF-9FB4-183266FB6D17}" sibTransId="{91AE9667-DE0D-44B9-9893-85C2D5AD707B}"/>
    <dgm:cxn modelId="{8589D0E1-541A-4695-A624-018624C89912}" type="presOf" srcId="{2724920F-AD49-4C7E-85E7-A7E4DDFA0661}" destId="{369109BB-529A-4F8A-BB80-694F73007854}" srcOrd="0" destOrd="0" presId="urn:microsoft.com/office/officeart/2009/3/layout/PieProcess"/>
    <dgm:cxn modelId="{53C5D8F6-816C-40B9-AA88-A238F562AF7A}" type="presOf" srcId="{FDEAD1CA-69B5-4AA4-A62A-A3DAD0CE41CA}" destId="{8F15B17D-1B93-426F-9045-168572E35155}" srcOrd="0" destOrd="0" presId="urn:microsoft.com/office/officeart/2009/3/layout/PieProcess"/>
    <dgm:cxn modelId="{87698241-57D7-445E-93EF-EAC36BFC3210}" type="presParOf" srcId="{AD0F4DF4-FF95-406B-B784-458CECBD44D9}" destId="{996D73B8-0579-4C8D-AFAB-6E3B1067A93E}" srcOrd="0" destOrd="0" presId="urn:microsoft.com/office/officeart/2009/3/layout/PieProcess"/>
    <dgm:cxn modelId="{08AD8379-C493-4078-8B63-FB822AE07479}" type="presParOf" srcId="{996D73B8-0579-4C8D-AFAB-6E3B1067A93E}" destId="{26C23CBE-21FC-4798-9880-65A9C4131F37}" srcOrd="0" destOrd="0" presId="urn:microsoft.com/office/officeart/2009/3/layout/PieProcess"/>
    <dgm:cxn modelId="{A65EC047-9B9B-44E3-B8B4-1F4DC12382B0}" type="presParOf" srcId="{996D73B8-0579-4C8D-AFAB-6E3B1067A93E}" destId="{CB989A23-050B-41C7-85F5-627F04FBBCC1}" srcOrd="1" destOrd="0" presId="urn:microsoft.com/office/officeart/2009/3/layout/PieProcess"/>
    <dgm:cxn modelId="{7E108097-36BB-4B6C-B51F-F8A21962C4CF}" type="presParOf" srcId="{996D73B8-0579-4C8D-AFAB-6E3B1067A93E}" destId="{8F15B17D-1B93-426F-9045-168572E35155}" srcOrd="2" destOrd="0" presId="urn:microsoft.com/office/officeart/2009/3/layout/PieProcess"/>
    <dgm:cxn modelId="{EB81F2CE-BD53-46E9-9514-B285FF20E4F2}" type="presParOf" srcId="{AD0F4DF4-FF95-406B-B784-458CECBD44D9}" destId="{C001ABBE-5AE7-47D3-A0AB-5C4ABE2C4AEE}" srcOrd="1" destOrd="0" presId="urn:microsoft.com/office/officeart/2009/3/layout/PieProcess"/>
    <dgm:cxn modelId="{9055A823-AC91-41F8-96F0-5F54E470009A}" type="presParOf" srcId="{AD0F4DF4-FF95-406B-B784-458CECBD44D9}" destId="{EF012BB3-8D02-4668-B486-B6F01B09342E}" srcOrd="2" destOrd="0" presId="urn:microsoft.com/office/officeart/2009/3/layout/PieProcess"/>
    <dgm:cxn modelId="{2E8BFF86-5643-47C1-B6FD-E5EEDFF4093D}" type="presParOf" srcId="{EF012BB3-8D02-4668-B486-B6F01B09342E}" destId="{F3A2624E-D6E3-4462-82A3-9889E430525D}" srcOrd="0" destOrd="0" presId="urn:microsoft.com/office/officeart/2009/3/layout/PieProcess"/>
    <dgm:cxn modelId="{29BD3655-609E-4950-9311-EB189B184558}" type="presParOf" srcId="{AD0F4DF4-FF95-406B-B784-458CECBD44D9}" destId="{DF2D3F88-D281-49AA-9C44-56365B47510C}" srcOrd="3" destOrd="0" presId="urn:microsoft.com/office/officeart/2009/3/layout/PieProcess"/>
    <dgm:cxn modelId="{7687680C-6AE9-413C-9A53-2ED714F25712}" type="presParOf" srcId="{AD0F4DF4-FF95-406B-B784-458CECBD44D9}" destId="{354CC948-B83A-41C1-99AF-7D74CFF09D38}" srcOrd="4" destOrd="0" presId="urn:microsoft.com/office/officeart/2009/3/layout/PieProcess"/>
    <dgm:cxn modelId="{9C34A597-488D-4D7B-8887-64E339976251}" type="presParOf" srcId="{354CC948-B83A-41C1-99AF-7D74CFF09D38}" destId="{A18FDD9C-CF7A-4D6F-ADB6-0C2E175A2523}" srcOrd="0" destOrd="0" presId="urn:microsoft.com/office/officeart/2009/3/layout/PieProcess"/>
    <dgm:cxn modelId="{7E5814D0-89E5-4B38-A10A-9C8F702D0D9C}" type="presParOf" srcId="{354CC948-B83A-41C1-99AF-7D74CFF09D38}" destId="{88CE648E-4387-42D2-A970-B4BA0E973055}" srcOrd="1" destOrd="0" presId="urn:microsoft.com/office/officeart/2009/3/layout/PieProcess"/>
    <dgm:cxn modelId="{B07F83BE-17D1-4FCA-BEF3-2C786FFDD60A}" type="presParOf" srcId="{354CC948-B83A-41C1-99AF-7D74CFF09D38}" destId="{E6463536-0B60-4027-BD36-57678C4CC76E}" srcOrd="2" destOrd="0" presId="urn:microsoft.com/office/officeart/2009/3/layout/PieProcess"/>
    <dgm:cxn modelId="{ABC06E86-0F9D-40E7-AA08-0C4A47D8D43D}" type="presParOf" srcId="{AD0F4DF4-FF95-406B-B784-458CECBD44D9}" destId="{B0526D2B-8958-447B-9E32-DA58C0679366}" srcOrd="5" destOrd="0" presId="urn:microsoft.com/office/officeart/2009/3/layout/PieProcess"/>
    <dgm:cxn modelId="{0A687DE0-4778-4BB3-A86F-D732D01ACCE2}" type="presParOf" srcId="{AD0F4DF4-FF95-406B-B784-458CECBD44D9}" destId="{878AC28D-28C4-46A2-A2EB-B627B2E58E63}" srcOrd="6" destOrd="0" presId="urn:microsoft.com/office/officeart/2009/3/layout/PieProcess"/>
    <dgm:cxn modelId="{5D79C14C-0EF0-4D1C-B9F5-98BF3D88FFDA}" type="presParOf" srcId="{878AC28D-28C4-46A2-A2EB-B627B2E58E63}" destId="{369109BB-529A-4F8A-BB80-694F73007854}" srcOrd="0" destOrd="0" presId="urn:microsoft.com/office/officeart/2009/3/layout/PieProcess"/>
    <dgm:cxn modelId="{BD1B78FE-9FB2-4928-8D4E-DCC5F9FE24A0}" type="presParOf" srcId="{AD0F4DF4-FF95-406B-B784-458CECBD44D9}" destId="{E46A9CB9-9406-466E-9198-93D2102196B9}" srcOrd="7" destOrd="0" presId="urn:microsoft.com/office/officeart/2009/3/layout/PieProcess"/>
    <dgm:cxn modelId="{C76468DC-9AB3-4F0B-BE34-81FBEF13D840}" type="presParOf" srcId="{AD0F4DF4-FF95-406B-B784-458CECBD44D9}" destId="{D8869756-22E3-455A-A82B-C5AF499C2654}" srcOrd="8" destOrd="0" presId="urn:microsoft.com/office/officeart/2009/3/layout/PieProcess"/>
    <dgm:cxn modelId="{D53B42AE-AF95-4766-BF04-099D668DA46B}" type="presParOf" srcId="{D8869756-22E3-455A-A82B-C5AF499C2654}" destId="{23501102-565A-45AC-8ADA-C759FB39EBD2}" srcOrd="0" destOrd="0" presId="urn:microsoft.com/office/officeart/2009/3/layout/PieProcess"/>
    <dgm:cxn modelId="{F87C13D8-A9A6-4056-BDBE-9109AF3CD505}" type="presParOf" srcId="{D8869756-22E3-455A-A82B-C5AF499C2654}" destId="{7FA38836-DD8B-48B1-8944-D96D2195B6D3}" srcOrd="1" destOrd="0" presId="urn:microsoft.com/office/officeart/2009/3/layout/PieProcess"/>
    <dgm:cxn modelId="{370C63D1-8C29-4CC8-8BBB-28513A18BBD0}" type="presParOf" srcId="{D8869756-22E3-455A-A82B-C5AF499C2654}" destId="{B8F07AF7-23B8-4AF8-817E-300AAA25DC02}" srcOrd="2" destOrd="0" presId="urn:microsoft.com/office/officeart/2009/3/layout/PieProcess"/>
    <dgm:cxn modelId="{801E97B0-DC9E-4B3D-A17F-B350C07FE21D}" type="presParOf" srcId="{AD0F4DF4-FF95-406B-B784-458CECBD44D9}" destId="{7749640B-BC1E-4997-850D-768DBBDB902B}" srcOrd="9" destOrd="0" presId="urn:microsoft.com/office/officeart/2009/3/layout/PieProcess"/>
    <dgm:cxn modelId="{A71378BD-D11C-4662-9BEB-6AE3494C346D}" type="presParOf" srcId="{AD0F4DF4-FF95-406B-B784-458CECBD44D9}" destId="{16DDB655-9BB1-413A-8D12-F10CD70A4613}" srcOrd="10" destOrd="0" presId="urn:microsoft.com/office/officeart/2009/3/layout/PieProcess"/>
    <dgm:cxn modelId="{C22988EE-E6DF-4A3B-9C95-BC839FCA5E56}" type="presParOf" srcId="{16DDB655-9BB1-413A-8D12-F10CD70A4613}" destId="{6F889CEE-66FD-4D8A-B125-C496E2D8767D}" srcOrd="0" destOrd="0" presId="urn:microsoft.com/office/officeart/2009/3/layout/Pie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CBDE7-F8CF-4449-9EF9-163BAC2A7B3A}">
      <dsp:nvSpPr>
        <dsp:cNvPr id="0" name=""/>
        <dsp:cNvSpPr/>
      </dsp:nvSpPr>
      <dsp:spPr>
        <a:xfrm>
          <a:off x="2566696" y="1701460"/>
          <a:ext cx="2235200" cy="223520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2700" kern="1200" dirty="0"/>
            <a:t>CORDEX</a:t>
          </a:r>
        </a:p>
      </dsp:txBody>
      <dsp:txXfrm>
        <a:off x="3016071" y="2225045"/>
        <a:ext cx="1336450" cy="1148939"/>
      </dsp:txXfrm>
    </dsp:sp>
    <dsp:sp modelId="{A7D9C8C6-FC49-4F05-8B2F-909C113688A3}">
      <dsp:nvSpPr>
        <dsp:cNvPr id="0" name=""/>
        <dsp:cNvSpPr/>
      </dsp:nvSpPr>
      <dsp:spPr>
        <a:xfrm>
          <a:off x="1707538" y="1490309"/>
          <a:ext cx="1299000" cy="119694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2300" kern="1200" dirty="0"/>
            <a:t>ADB</a:t>
          </a:r>
        </a:p>
      </dsp:txBody>
      <dsp:txXfrm>
        <a:off x="2023707" y="1793465"/>
        <a:ext cx="666662" cy="590633"/>
      </dsp:txXfrm>
    </dsp:sp>
    <dsp:sp modelId="{3A5252FA-C1AD-4591-8C5C-4E058C5E4FA3}">
      <dsp:nvSpPr>
        <dsp:cNvPr id="0" name=""/>
        <dsp:cNvSpPr/>
      </dsp:nvSpPr>
      <dsp:spPr>
        <a:xfrm rot="20700000">
          <a:off x="2641231" y="330714"/>
          <a:ext cx="1219936" cy="1289291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2300" kern="1200" dirty="0"/>
            <a:t>GFCS</a:t>
          </a:r>
        </a:p>
      </dsp:txBody>
      <dsp:txXfrm rot="-20700000">
        <a:off x="2904685" y="617607"/>
        <a:ext cx="693028" cy="715505"/>
      </dsp:txXfrm>
    </dsp:sp>
    <dsp:sp modelId="{789BE398-2F98-44F4-855E-1411CAD5257D}">
      <dsp:nvSpPr>
        <dsp:cNvPr id="0" name=""/>
        <dsp:cNvSpPr/>
      </dsp:nvSpPr>
      <dsp:spPr>
        <a:xfrm>
          <a:off x="2170506" y="1382456"/>
          <a:ext cx="2861056" cy="2861056"/>
        </a:xfrm>
        <a:prstGeom prst="circularArrow">
          <a:avLst>
            <a:gd name="adj1" fmla="val 4687"/>
            <a:gd name="adj2" fmla="val 299029"/>
            <a:gd name="adj3" fmla="val 2513083"/>
            <a:gd name="adj4" fmla="val 1586793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3C7479-85BF-425A-9754-AB256985200A}">
      <dsp:nvSpPr>
        <dsp:cNvPr id="0" name=""/>
        <dsp:cNvSpPr/>
      </dsp:nvSpPr>
      <dsp:spPr>
        <a:xfrm>
          <a:off x="1263600" y="1324882"/>
          <a:ext cx="2078736" cy="207873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5E75B-E1B5-462F-BA28-A04C64FAE13C}">
      <dsp:nvSpPr>
        <dsp:cNvPr id="0" name=""/>
        <dsp:cNvSpPr/>
      </dsp:nvSpPr>
      <dsp:spPr>
        <a:xfrm>
          <a:off x="2175335" y="84785"/>
          <a:ext cx="2241296" cy="224129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C23CBE-21FC-4798-9880-65A9C4131F37}">
      <dsp:nvSpPr>
        <dsp:cNvPr id="0" name=""/>
        <dsp:cNvSpPr/>
      </dsp:nvSpPr>
      <dsp:spPr>
        <a:xfrm>
          <a:off x="1859" y="693630"/>
          <a:ext cx="813769" cy="813769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989A23-050B-41C7-85F5-627F04FBBCC1}">
      <dsp:nvSpPr>
        <dsp:cNvPr id="0" name=""/>
        <dsp:cNvSpPr/>
      </dsp:nvSpPr>
      <dsp:spPr>
        <a:xfrm>
          <a:off x="83236" y="775007"/>
          <a:ext cx="651015" cy="651015"/>
        </a:xfrm>
        <a:prstGeom prst="pie">
          <a:avLst>
            <a:gd name="adj1" fmla="val 126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15B17D-1B93-426F-9045-168572E35155}">
      <dsp:nvSpPr>
        <dsp:cNvPr id="0" name=""/>
        <dsp:cNvSpPr/>
      </dsp:nvSpPr>
      <dsp:spPr>
        <a:xfrm rot="16200000">
          <a:off x="-933975" y="2524611"/>
          <a:ext cx="2359931" cy="488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400" kern="1200" dirty="0"/>
            <a:t> </a:t>
          </a:r>
          <a:endParaRPr lang="zh-CN" altLang="en-US" sz="3400" kern="1200" dirty="0"/>
        </a:p>
      </dsp:txBody>
      <dsp:txXfrm>
        <a:off x="-933975" y="2524611"/>
        <a:ext cx="2359931" cy="488261"/>
      </dsp:txXfrm>
    </dsp:sp>
    <dsp:sp modelId="{F3A2624E-D6E3-4462-82A3-9889E430525D}">
      <dsp:nvSpPr>
        <dsp:cNvPr id="0" name=""/>
        <dsp:cNvSpPr/>
      </dsp:nvSpPr>
      <dsp:spPr>
        <a:xfrm>
          <a:off x="571498" y="693630"/>
          <a:ext cx="2198137" cy="32550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schemeClr val="tx1"/>
              </a:solidFill>
              <a:effectLst/>
              <a:latin typeface="Segoe UI Symbol" panose="020B0502040204020203" pitchFamily="34" charset="0"/>
              <a:ea typeface="Segoe UI Symbol" panose="020B0502040204020203" pitchFamily="34" charset="0"/>
              <a:cs typeface="+mn-cs"/>
            </a:rPr>
            <a:t>Co-design &amp; Co-production  </a:t>
          </a:r>
          <a:endParaRPr lang="zh-CN" altLang="en-US" sz="2000" kern="1200" dirty="0">
            <a:latin typeface="Segoe UI Symbol" panose="020B0502040204020203" pitchFamily="34" charset="0"/>
          </a:endParaRPr>
        </a:p>
      </dsp:txBody>
      <dsp:txXfrm>
        <a:off x="571498" y="693630"/>
        <a:ext cx="2198137" cy="3255077"/>
      </dsp:txXfrm>
    </dsp:sp>
    <dsp:sp modelId="{A18FDD9C-CF7A-4D6F-ADB6-0C2E175A2523}">
      <dsp:nvSpPr>
        <dsp:cNvPr id="0" name=""/>
        <dsp:cNvSpPr/>
      </dsp:nvSpPr>
      <dsp:spPr>
        <a:xfrm>
          <a:off x="2996710" y="693630"/>
          <a:ext cx="813769" cy="813769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CE648E-4387-42D2-A970-B4BA0E973055}">
      <dsp:nvSpPr>
        <dsp:cNvPr id="0" name=""/>
        <dsp:cNvSpPr/>
      </dsp:nvSpPr>
      <dsp:spPr>
        <a:xfrm>
          <a:off x="3078087" y="775007"/>
          <a:ext cx="651015" cy="651015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463536-0B60-4027-BD36-57678C4CC76E}">
      <dsp:nvSpPr>
        <dsp:cNvPr id="0" name=""/>
        <dsp:cNvSpPr/>
      </dsp:nvSpPr>
      <dsp:spPr>
        <a:xfrm rot="16200000">
          <a:off x="2060875" y="2524611"/>
          <a:ext cx="2359931" cy="488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400" kern="1200" dirty="0"/>
            <a:t> </a:t>
          </a:r>
          <a:endParaRPr lang="zh-CN" altLang="en-US" sz="3400" kern="1200" dirty="0"/>
        </a:p>
      </dsp:txBody>
      <dsp:txXfrm>
        <a:off x="2060875" y="2524611"/>
        <a:ext cx="2359931" cy="488261"/>
      </dsp:txXfrm>
    </dsp:sp>
    <dsp:sp modelId="{369109BB-529A-4F8A-BB80-694F73007854}">
      <dsp:nvSpPr>
        <dsp:cNvPr id="0" name=""/>
        <dsp:cNvSpPr/>
      </dsp:nvSpPr>
      <dsp:spPr>
        <a:xfrm>
          <a:off x="3566348" y="693630"/>
          <a:ext cx="1627538" cy="32550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schemeClr val="tx1"/>
              </a:solidFill>
              <a:effectLst/>
              <a:latin typeface="Segoe UI Symbol" panose="020B0502040204020203" pitchFamily="34" charset="0"/>
              <a:ea typeface="Segoe UI Symbol" panose="020B0502040204020203" pitchFamily="34" charset="0"/>
              <a:cs typeface="+mn-cs"/>
            </a:rPr>
            <a:t>Multi-disciplines &amp; Multi-stakeholders</a:t>
          </a:r>
          <a:r>
            <a:rPr lang="en-US" altLang="zh-CN" sz="2000" kern="1200" dirty="0">
              <a:solidFill>
                <a:schemeClr val="tx1"/>
              </a:solidFill>
              <a:effectLst/>
              <a:latin typeface="Segoe UI Symbol" panose="020B0502040204020203" pitchFamily="34" charset="0"/>
              <a:ea typeface="Segoe UI Symbol" panose="020B0502040204020203" pitchFamily="34" charset="0"/>
              <a:cs typeface="+mn-cs"/>
            </a:rPr>
            <a:t> </a:t>
          </a:r>
          <a:endParaRPr lang="zh-CN" altLang="en-US" sz="2000" kern="1200" dirty="0">
            <a:latin typeface="Segoe UI Symbol" panose="020B0502040204020203" pitchFamily="34" charset="0"/>
          </a:endParaRPr>
        </a:p>
      </dsp:txBody>
      <dsp:txXfrm>
        <a:off x="3566348" y="693630"/>
        <a:ext cx="1627538" cy="3255077"/>
      </dsp:txXfrm>
    </dsp:sp>
    <dsp:sp modelId="{23501102-565A-45AC-8ADA-C759FB39EBD2}">
      <dsp:nvSpPr>
        <dsp:cNvPr id="0" name=""/>
        <dsp:cNvSpPr/>
      </dsp:nvSpPr>
      <dsp:spPr>
        <a:xfrm>
          <a:off x="5420962" y="693630"/>
          <a:ext cx="813769" cy="813769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A38836-DD8B-48B1-8944-D96D2195B6D3}">
      <dsp:nvSpPr>
        <dsp:cNvPr id="0" name=""/>
        <dsp:cNvSpPr/>
      </dsp:nvSpPr>
      <dsp:spPr>
        <a:xfrm>
          <a:off x="5502338" y="775007"/>
          <a:ext cx="651015" cy="65101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F07AF7-23B8-4AF8-817E-300AAA25DC02}">
      <dsp:nvSpPr>
        <dsp:cNvPr id="0" name=""/>
        <dsp:cNvSpPr/>
      </dsp:nvSpPr>
      <dsp:spPr>
        <a:xfrm rot="16200000">
          <a:off x="4485127" y="2524611"/>
          <a:ext cx="2359931" cy="488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400" kern="1200" dirty="0"/>
            <a:t> </a:t>
          </a:r>
          <a:endParaRPr lang="zh-CN" altLang="en-US" sz="3400" kern="1200" dirty="0"/>
        </a:p>
      </dsp:txBody>
      <dsp:txXfrm>
        <a:off x="4485127" y="2524611"/>
        <a:ext cx="2359931" cy="488261"/>
      </dsp:txXfrm>
    </dsp:sp>
    <dsp:sp modelId="{6F889CEE-66FD-4D8A-B125-C496E2D8767D}">
      <dsp:nvSpPr>
        <dsp:cNvPr id="0" name=""/>
        <dsp:cNvSpPr/>
      </dsp:nvSpPr>
      <dsp:spPr>
        <a:xfrm>
          <a:off x="5990600" y="693630"/>
          <a:ext cx="1627538" cy="32550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schemeClr val="tx1"/>
              </a:solidFill>
              <a:effectLst/>
              <a:latin typeface="Segoe UI Symbol" panose="020B0502040204020203" pitchFamily="34" charset="0"/>
              <a:ea typeface="Segoe UI Symbol" panose="020B0502040204020203" pitchFamily="34" charset="0"/>
              <a:cs typeface="+mn-cs"/>
            </a:rPr>
            <a:t>Synergies</a:t>
          </a:r>
          <a:endParaRPr lang="zh-CN" altLang="en-US" sz="2000" kern="1200" dirty="0">
            <a:latin typeface="Segoe UI Symbol" panose="020B0502040204020203" pitchFamily="34" charset="0"/>
          </a:endParaRPr>
        </a:p>
      </dsp:txBody>
      <dsp:txXfrm>
        <a:off x="5990600" y="693630"/>
        <a:ext cx="1627538" cy="32550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PieProcess">
  <dgm:title val=""/>
  <dgm:desc val=""/>
  <dgm:catLst>
    <dgm:cat type="list" pri="8600"/>
    <dgm:cat type="process" pri="4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</dgm:alg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w" for="ch" forName="ParentComposite" refType="w" fact="0.5"/>
      <dgm:constr type="h" for="ch" forName="ParentComposite" refType="h"/>
      <dgm:constr type="w" for="ch" forName="negSibTrans" refType="h" refFor="ch" refForName="composite" fact="-0.075"/>
      <dgm:constr type="w" for="ch" forName="sibTrans" refType="w" refFor="ch" refForName="composite" fact="0.0425"/>
    </dgm:constrLst>
    <dgm:forEach name="nodesForEach" axis="ch" ptType="node" cnt="7">
      <dgm:layoutNode name="ParentComposite">
        <dgm:alg type="composite">
          <dgm:param type="ar" val="0.2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l" for="ch" forName="Chord" refType="w" fact="0"/>
              <dgm:constr type="t" for="ch" forName="Chord" refType="h" fact="0"/>
              <dgm:constr type="w" for="ch" forName="Chord" refType="w"/>
              <dgm:constr type="h" for="ch" forName="Chord" refType="h" fact="0.25"/>
              <dgm:constr type="l" for="ch" forName="Pie" refType="w" fact="0.1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if>
          <dgm:else name="Name6">
            <dgm:constrLst>
              <dgm:constr type="r" for="ch" forName="Parent" refType="w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r" for="ch" forName="Chord" refType="w"/>
              <dgm:constr type="t" for="ch" forName="Chord" refType="h" fact="0"/>
              <dgm:constr type="w" for="ch" forName="Chord" refType="w"/>
              <dgm:constr type="h" for="ch" forName="Chord" refType="h" fact="0.25"/>
              <dgm:constr type="r" for="ch" forName="Pie" refType="w" fact="0.9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else>
        </dgm:choose>
        <dgm:layoutNode name="Chord" styleLbl="bgShp">
          <dgm:alg type="sp"/>
          <dgm:choose name="Name7">
            <dgm:if name="Name8" func="var" arg="dir" op="equ" val="norm">
              <dgm:shape xmlns:r="http://schemas.openxmlformats.org/officeDocument/2006/relationships" type="chord" r:blip="">
                <dgm:adjLst>
                  <dgm:adj idx="1" val="80"/>
                  <dgm:adj idx="2" val="-80"/>
                </dgm:adjLst>
              </dgm:shape>
            </dgm:if>
            <dgm:else name="Name9">
              <dgm:shape xmlns:r="http://schemas.openxmlformats.org/officeDocument/2006/relationships" rot="180" type="chord" r:blip="">
                <dgm:adjLst>
                  <dgm:adj idx="1" val="80"/>
                  <dgm:adj idx="2" val="-80"/>
                </dgm:adjLst>
              </dgm:shape>
            </dgm:else>
          </dgm:choose>
          <dgm:presOf/>
        </dgm:layoutNode>
        <dgm:layoutNode name="Pie" styleLbl="alignNode1">
          <dgm:alg type="sp"/>
          <dgm:choose name="Name10">
            <dgm:if name="Name11" func="var" arg="dir" op="equ" val="norm">
              <dgm:choose name="Name12">
                <dgm:if name="Name13" axis="precedSib" ptType="node" func="cnt" op="equ" val="0">
                  <dgm:choose name="Name14">
                    <dgm:if name="Name1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1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17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if name="Name18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35"/>
                          <dgm:adj idx="2" val="-90"/>
                        </dgm:adjLst>
                      </dgm:shape>
                    </dgm:if>
                    <dgm:if name="Name19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26"/>
                          <dgm:adj idx="2" val="-90"/>
                        </dgm:adjLst>
                      </dgm:shape>
                    </dgm:if>
                    <dgm:if name="Name20" axis="followSib" ptType="node" func="cnt" op="equ" val="5">
                      <dgm:shape xmlns:r="http://schemas.openxmlformats.org/officeDocument/2006/relationships" type="pie" r:blip="">
                        <dgm:adjLst>
                          <dgm:adj idx="1" val="-120"/>
                          <dgm:adj idx="2" val="-90"/>
                        </dgm:adjLst>
                      </dgm:shape>
                    </dgm:if>
                    <dgm:else name="Name21">
                      <dgm:shape xmlns:r="http://schemas.openxmlformats.org/officeDocument/2006/relationships" type="pie" r:blip="">
                        <dgm:adjLst>
                          <dgm:adj idx="1" val="-115.7143"/>
                          <dgm:adj idx="2" val="-90"/>
                        </dgm:adjLst>
                      </dgm:shape>
                    </dgm:else>
                  </dgm:choose>
                </dgm:if>
                <dgm:if name="Name22" axis="precedSib" ptType="node" func="cnt" op="equ" val="1">
                  <dgm:choose name="Name23">
                    <dgm:if name="Name24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25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if name="Name26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27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62"/>
                          <dgm:adj idx="2" val="-90"/>
                        </dgm:adjLst>
                      </dgm:shape>
                    </dgm:if>
                    <dgm:if name="Name28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else name="Name29">
                      <dgm:shape xmlns:r="http://schemas.openxmlformats.org/officeDocument/2006/relationships" type="pie" r:blip="">
                        <dgm:adjLst>
                          <dgm:adj idx="1" val="-141.4286"/>
                          <dgm:adj idx="2" val="-90"/>
                        </dgm:adjLst>
                      </dgm:shape>
                    </dgm:else>
                  </dgm:choose>
                </dgm:if>
                <dgm:if name="Name30" axis="precedSib" ptType="node" func="cnt" op="equ" val="2">
                  <dgm:choose name="Name31">
                    <dgm:if name="Name32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33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35"/>
                          <dgm:adj idx="2" val="-90"/>
                        </dgm:adjLst>
                      </dgm:shape>
                    </dgm:if>
                    <dgm:if name="Name34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62"/>
                          <dgm:adj idx="2" val="-90"/>
                        </dgm:adjLst>
                      </dgm:shape>
                    </dgm:if>
                    <dgm:if name="Name35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else name="Name36">
                      <dgm:shape xmlns:r="http://schemas.openxmlformats.org/officeDocument/2006/relationships" type="pie" r:blip="">
                        <dgm:adjLst>
                          <dgm:adj idx="1" val="-167.1429"/>
                          <dgm:adj idx="2" val="-90"/>
                        </dgm:adjLst>
                      </dgm:shape>
                    </dgm:else>
                  </dgm:choose>
                </dgm:if>
                <dgm:if name="Name37" axis="precedSib" ptType="node" func="cnt" op="equ" val="3">
                  <dgm:choose name="Name38">
                    <dgm:if name="Name39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0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6"/>
                          <dgm:adj idx="2" val="-90"/>
                        </dgm:adjLst>
                      </dgm:shape>
                    </dgm:if>
                    <dgm:if name="Name41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else name="Name42">
                      <dgm:shape xmlns:r="http://schemas.openxmlformats.org/officeDocument/2006/relationships" type="pie" r:blip="">
                        <dgm:adjLst>
                          <dgm:adj idx="1" val="167.1429"/>
                          <dgm:adj idx="2" val="-90"/>
                        </dgm:adjLst>
                      </dgm:shape>
                    </dgm:else>
                  </dgm:choose>
                </dgm:if>
                <dgm:if name="Name43" axis="precedSib" ptType="node" func="cnt" op="equ" val="4">
                  <dgm:choose name="Name44">
                    <dgm:if name="Name4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0"/>
                          <dgm:adj idx="2" val="-90"/>
                        </dgm:adjLst>
                      </dgm:shape>
                    </dgm:if>
                    <dgm:else name="Name47">
                      <dgm:shape xmlns:r="http://schemas.openxmlformats.org/officeDocument/2006/relationships" type="pie" r:blip="">
                        <dgm:adjLst>
                          <dgm:adj idx="1" val="141.4286"/>
                          <dgm:adj idx="2" val="-90"/>
                        </dgm:adjLst>
                      </dgm:shape>
                    </dgm:else>
                  </dgm:choose>
                </dgm:if>
                <dgm:if name="Name48" axis="precedSib" ptType="node" func="cnt" op="equ" val="5">
                  <dgm:choose name="Name49">
                    <dgm:if name="Name50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51">
                      <dgm:shape xmlns:r="http://schemas.openxmlformats.org/officeDocument/2006/relationships" type="pie" r:blip="">
                        <dgm:adjLst>
                          <dgm:adj idx="1" val="115.7143"/>
                          <dgm:adj idx="2" val="-90"/>
                        </dgm:adjLst>
                      </dgm:shape>
                    </dgm:else>
                  </dgm:choose>
                </dgm:if>
                <dgm:else name="Name52">
                  <dgm:shape xmlns:r="http://schemas.openxmlformats.org/officeDocument/2006/relationships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if>
            <dgm:else name="Name53">
              <dgm:choose name="Name54">
                <dgm:if name="Name55" axis="precedSib" ptType="node" func="cnt" op="equ" val="0">
                  <dgm:choose name="Name56">
                    <dgm:if name="Name5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5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59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if name="Name60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35"/>
                        </dgm:adjLst>
                      </dgm:shape>
                    </dgm:if>
                    <dgm:if name="Name61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6"/>
                        </dgm:adjLst>
                      </dgm:shape>
                    </dgm:if>
                    <dgm:if name="Name62" axis="followSib" ptType="node" func="cnt" op="equ" val="5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0"/>
                        </dgm:adjLst>
                      </dgm:shape>
                    </dgm:if>
                    <dgm:else name="Name6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15.7143"/>
                        </dgm:adjLst>
                      </dgm:shape>
                    </dgm:else>
                  </dgm:choose>
                </dgm:if>
                <dgm:if name="Name64" axis="precedSib" ptType="node" func="cnt" op="equ" val="1">
                  <dgm:choose name="Name65">
                    <dgm:if name="Name66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67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if name="Name68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69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2"/>
                        </dgm:adjLst>
                      </dgm:shape>
                    </dgm:if>
                    <dgm:if name="Name70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else name="Name7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41.4286"/>
                        </dgm:adjLst>
                      </dgm:shape>
                    </dgm:else>
                  </dgm:choose>
                </dgm:if>
                <dgm:if name="Name72" axis="precedSib" ptType="node" func="cnt" op="equ" val="2">
                  <dgm:choose name="Name73">
                    <dgm:if name="Name74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75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35"/>
                        </dgm:adjLst>
                      </dgm:shape>
                    </dgm:if>
                    <dgm:if name="Name76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2"/>
                        </dgm:adjLst>
                      </dgm:shape>
                    </dgm:if>
                    <dgm:if name="Name77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else name="Name78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7.1429"/>
                        </dgm:adjLst>
                      </dgm:shape>
                    </dgm:else>
                  </dgm:choose>
                </dgm:if>
                <dgm:if name="Name79" axis="precedSib" ptType="node" func="cnt" op="equ" val="3">
                  <dgm:choose name="Name80">
                    <dgm:if name="Name81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2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6"/>
                        </dgm:adjLst>
                      </dgm:shape>
                    </dgm:if>
                    <dgm:if name="Name83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else name="Name8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7.1429"/>
                        </dgm:adjLst>
                      </dgm:shape>
                    </dgm:else>
                  </dgm:choose>
                </dgm:if>
                <dgm:if name="Name85" axis="precedSib" ptType="node" func="cnt" op="equ" val="4">
                  <dgm:choose name="Name86">
                    <dgm:if name="Name8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0"/>
                        </dgm:adjLst>
                      </dgm:shape>
                    </dgm:if>
                    <dgm:else name="Name89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41.4286"/>
                        </dgm:adjLst>
                      </dgm:shape>
                    </dgm:else>
                  </dgm:choose>
                </dgm:if>
                <dgm:if name="Name90" axis="precedSib" ptType="node" func="cnt" op="equ" val="5">
                  <dgm:choose name="Name91">
                    <dgm:if name="Name92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9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15.7143"/>
                        </dgm:adjLst>
                      </dgm:shape>
                    </dgm:else>
                  </dgm:choose>
                </dgm:if>
                <dgm:else name="Name94">
                  <dgm:shape xmlns:r="http://schemas.openxmlformats.org/officeDocument/2006/relationships" rot="180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else>
          </dgm:choose>
          <dgm:presOf/>
        </dgm:layoutNode>
        <dgm:layoutNode name="Parent" styleLbl="revTx">
          <dgm:varLst>
            <dgm:chMax val="1"/>
            <dgm:chPref val="1"/>
            <dgm:bulletEnabled val="1"/>
          </dgm:varLst>
          <dgm:choose name="Name95">
            <dgm:if name="Name96" func="var" arg="dir" op="equ" val="norm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autoTxRot" val="grav"/>
              </dgm:alg>
            </dgm:if>
            <dgm:else name="Name97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autoTxRot" val="grav"/>
              </dgm:alg>
            </dgm:else>
          </dgm:choose>
          <dgm:choose name="Name98">
            <dgm:if name="Name99" func="var" arg="dir" op="equ" val="norm">
              <dgm:shape xmlns:r="http://schemas.openxmlformats.org/officeDocument/2006/relationships" rot="-90" type="rect" r:blip="">
                <dgm:adjLst/>
              </dgm:shape>
            </dgm:if>
            <dgm:else name="Name100">
              <dgm:shape xmlns:r="http://schemas.openxmlformats.org/officeDocument/2006/relationships" rot="90" type="rect" r:blip="">
                <dgm:adjLst/>
              </dgm:shape>
            </dgm:else>
          </dgm:choose>
          <dgm:presOf axis="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</dgm:layoutNode>
      <dgm:choose name="Name101">
        <dgm:if name="Name102" axis="ch" ptType="node" func="cnt" op="gte" val="1">
          <dgm:forEach name="negSibTransForEach" axis="ch" ptType="sibTrans" hideLastTrans="0" cnt="1">
            <dgm:layoutNode name="neg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  <dgm:layoutNode name="composite">
            <dgm:alg type="composite">
              <dgm:param type="ar" val="0.5"/>
            </dgm:alg>
            <dgm:shape xmlns:r="http://schemas.openxmlformats.org/officeDocument/2006/relationships" r:blip="">
              <dgm:adjLst/>
            </dgm:shape>
            <dgm:choose name="Name103">
              <dgm:if name="Name104" func="var" arg="dir" op="equ" val="norm">
                <dgm:constrLst>
                  <dgm:constr type="l" for="ch" forName="Child" refType="w" fact="0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if>
              <dgm:else name="Name105">
                <dgm:constrLst>
                  <dgm:constr type="r" for="ch" forName="Child" refType="w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else>
            </dgm:choose>
            <dgm:ruleLst/>
            <dgm:layoutNode name="Child" styleLbl="revTx">
              <dgm:varLst>
                <dgm:chMax val="0"/>
                <dgm:chPref val="0"/>
                <dgm:bulletEnabled val="1"/>
              </dgm:varLst>
              <dgm:choose name="Name106">
                <dgm:if name="Name107" func="var" arg="dir" op="equ" val="norm">
                  <dgm:alg type="tx">
                    <dgm:param type="parTxLTRAlign" val="l"/>
                    <dgm:param type="parTxRTLAlign" val="r"/>
                    <dgm:param type="txAnchorVert" val="t"/>
                  </dgm:alg>
                </dgm:if>
                <dgm:else name="Name108">
                  <dgm:alg type="tx">
                    <dgm:param type="parTxLTRAlign" val="r"/>
                    <dgm:param type="parTxRTLAlign" val="l"/>
                    <dgm:param type="txAnchorVert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"/>
                <dgm:constr type="rMarg" refType="primFontSz" fact="0"/>
                <dgm:constr type="tMarg" refType="primFontSz" fact="0"/>
                <dgm:constr type="bMarg" refType="primFontSz" fact="0"/>
              </dgm:constrLst>
              <dgm:ruleLst>
                <dgm:rule type="primFontSz" val="5" fact="NaN" max="NaN"/>
              </dgm:ruleLst>
            </dgm:layoutNode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</dgm:if>
        <dgm:else name="Name10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2-07T12:38:37.266"/>
    </inkml:context>
    <inkml:brush xml:id="br0">
      <inkml:brushProperty name="width" value="0.05" units="cm"/>
      <inkml:brushProperty name="height" value="0.05" units="cm"/>
      <inkml:brushProperty name="color" value="#FFFF66"/>
      <inkml:brushProperty name="ignorePressure" value="1"/>
    </inkml:brush>
    <inkml:brush xml:id="br1">
      <inkml:brushProperty name="width" value="0.35" units="cm"/>
      <inkml:brushProperty name="height" value="0.35" units="cm"/>
      <inkml:brushProperty name="color" value="#FFFF66"/>
      <inkml:brushProperty name="ignorePressure" value="1"/>
    </inkml:brush>
    <inkml:brush xml:id="br2">
      <inkml:brushProperty name="width" value="0.1" units="cm"/>
      <inkml:brushProperty name="height" value="0.1" units="cm"/>
      <inkml:brushProperty name="color" value="#FFFF66"/>
      <inkml:brushProperty name="ignorePressure" value="1"/>
    </inkml:brush>
    <inkml:brush xml:id="br3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1031 2799,'1'-47,"-9"-100,-5 55</inkml:trace>
  <inkml:trace contextRef="#ctx0" brushRef="#br0" timeOffset="1">719 1878,'-4'-25,"-14"-131,0 19,20-43,-1 171,1 0,0 0,0 1,0-1,1 1,0-1,1 2,0-1,0 0,0 1,5-7,12-24,44-33,-29 38,-31 27,-1 2,2-1,-2 1,1-1,1 2,-1 0,1-1,-1 1,0 1,1-1,0 2,0-1,0 1,0 0,0 0,0 1,1 0,187-21,-176 21,-3 0,0-1,-1 2,0 0,0 1,1 1,-1 1,0 1,0 0,10 5,-12-1,0 1,0 1,-1 0,0 1,0 0,-1 1,0 1,-1-1,0 2,-1 0,0 0,-1 1,1 2,29 63,-14 31,-7 24,-15-106,0-15,1 1,-2 0,0-1,-1 1,0-1,0 0,-1 1,-1-1,0 0,-1 0,-1-1,1 1,-1-1,-1 2,-76 127,-29 2,106-138,1 1,-1 1,1-1,0 0,1 1,-1 0,2 0,-1 1,1-1,0 1,0 2,-5 21,3-11,1 0,0 0,1-1,2 2,0-1,0 0,3 15,13 99,-8-87,-2 33,-8-79,0 0,0 0,-1-1,0 1,1-1,-1 1,0-1,1 0,-1 0,0-1,-1 1,1-1,0 1,0-2,0 1,-1 0,1-1,0 1,0-1,0 0,-1-1,1 0,0 1,-1-1,0-1,-17 1,-81 21,90-20,0 0</inkml:trace>
  <inkml:trace contextRef="#ctx0" brushRef="#br0" timeOffset="2">1277 1718,'0'0</inkml:trace>
  <inkml:trace contextRef="#ctx0" brushRef="#br0" timeOffset="3">1014 1651,'0'340,"0"-333,0 1,0-2,1 2,1-1,-2 0,2 0,0 0,0-1,0 1,1-1,-1 1,1-1,0 0,1 0,-1 0,1-1,0 0,0 0,0 0,0 0,1-1,4 3,36 34,-44-42,0 1,0 0,-1-1,1 0,0 0,0 1,-1-2,1 1,0 1,0-1,-1-1,0 2,1-1,0-1,0 2,-1-2,0 1,0 0,0-1,1 2,-1-2,0 1,1 0,-1-1,0 1,0 0,0 0,0-1,0 1,-1 0,1-1,0 2,-1-2,1 1,0 0,0-1,-1 2,1-2,-1 1,0 0,1-1,-6-46,1 0,2 0,2 0,1 0,3-12,13-32,22-15,-11-16,-24 113,-2 0,1 1,-1-1,0 0,-1 0,0 0,0 0,-1 0,0 0,1 0,-3-3,2 12,-1-1,1 1,-1 0,0 0,1-1,-2 1,2 1,-1-1,0 0,0 0,0 1,0 0,0-1,0 1,0 0,0 0,0 0,0 0,0 1,0-1,0 0,1 1,-2 0,2 0,-1 0,0 0,1 0,-2 1,2-1,-1 1,1-1,-1 1,1-1,-1 2,1-2,-94 107,53-67,54-38,113-60,-120 55,-2 2,1-1,-1 1,0 0,1-2,-1 1,0 0,0-1,0 1,0-1,0 0,0 1,0-2,-1 1,1-1,-1 1,0-1,1 0,0 0,-2-1,1 1,1-1,-2 1,1 0,-1-1,1 0,-1 0,1 0,-2 0,1 0,0 0,0 0,-1 0,0-5,-2 5,0-1,-1 2,0-2,0 1,0 1,0-1,0 1,-1 0,0 0,1 0,0 0,-1 1,-1-1,2 2,-1-1,-1 0,2 1,-2 0,1 0,0 0,-1 1,1 0,-29-8,25 4,0 1,0 1,-1 0,1 0,-1 2,1-1,-1 1,1 0,0 1,-1 0,0 1,1 0,0 1,0 0,0 1,-5 3,-75 100,86-106,2 0,-2 0,1 0,0 1,0-2,0 2,0-1,0 1,0-1,0 1,0-1,0 1,1-1,-1 1,1-1,-1 2,0-2,1 1,0 0,0-1,0 2,-1-2,1 1,0 0,0-1,0 2,1-2,-1 1,0 0,0 0,0 0,1-1,0 1,-1 0,1-1,-1 1,1-1,0 1,0 0,81 34,-65-31,316 69,-279-71,-52-3,-1 0,-1 0,2-1,-1 1,0-1,0 1,0 0,-1-1,2 0,-1 0,-1 1,1-1,0 0,0 0,-1 0,1 0,0 0,0 0,-1 0,1 0,0 0,-1-1,1 1,-1 0,0 0,0-1,1 1,-1 0,0-1,1 1,-1-1,0 2,0-2,0 1,0-1,0 1,-1-1,1 1,0 0,-1-1,1 1,0 0,0 0,-1-1,0 1,1 0,-1 0,1-1,-67-121,62 115,1 0,-1 1,-1 0,1 0,-1 1,0 0,0 0,0 1,-1 0,1 0,-1 1,0 0,0 0,-3 0,1-1,1 1,-1-1,0 1,0 1,0 1,-1 0,1 0,-1 1,1 0,-1 1,1 1,-6 1,7 0,1-1,0 2,-1-1,2 1,-1 1,-1 0,2 0,0 1,-1 0,1 0,0 1,1 0,-1 0,0 1,1 1,1-2,-1 2,1 0,-1 0,1 0,1 0,0 1,0 0,0-1,1 2,0-1,0 0,1 1,-1-1,2 1,0-1,0 1,0-1,0 8,5 7,0-1,1 0,1 0,0-2,1 1,9 16,-12-33,0-1,0 0,0 0,1-1,0 0,0 0,0-1,0 0,0 0,0-1,0 1,0-1,0-1,0 0,0 0,0-1,0 0,0 0,0-1,5-2,57-23,-66 27,-1-1,1 0,-1 0,1 0,-1-1,1 2,-2-2,2 1,-1 0,0-1,1 1,-2-1,2 0,-1 1,-1-1,1 0,0 0,0 0,-1 1,1-2,-1 2,1-1,-1-1,1 1,-1 1,0-2,0 1,0 0,0 0,0 0,0 0,0 0,-1 0,1 0,-1 0,0 0,1 0,0 0,-1 0,0 1,-1-2,-4-6,-2 0,2 1,-2 0,1 1,-2 0,1 1,0 0,0 0,-1 2,0-1,0 1,0 1,0 0,-1 1,1-1,-1 3,-3-2,-1-1,13 2,-2 0,2-1,-1 2,-1-1,2 0,-1 0,-1 1,2 0,-1-1,-1 1,1 0,1 0,-2 0,1 0,0 1,0-1,0 0,0 1,0 0,0 0,0 0,0 1,0-2,1 2,-1-1,0 1,0-1,1 2,-1-2,1 1,-1 0,2 0,-2 0,1 1,0-1,-1 0,2 0,-1 1,0 0,0-1,1 1,-1 1,-1 5,1 1,-1-1,2 1,-1 0,0-1,1 1,1-1,0 1,-1 0,2-1,-1 0,2 1,-1-1,0 0,1 0,0-1,1 1,0 0,-1-1,2-1,-1 1,6 6,-7-11,-1 0,1-1,0 1,0 0,0-2,1 1,-1 1,0-2,1 1,-1-2,1 2,-1-1,0-1,1 0,0 1,0-1,-1-1,0 1,1 0,-1-1,1 0,0 0,-1 0,0-1,0 1,0-1,0-1,1 1,-1 0,0 0,-1-1,1 0,0 0,0 0,0-3,1 0,0 1,-1 0,0 0,0-1,0 0,-1 0,0 0,1 0,-2-1,1 1,-1-1,1 0,-2 1,1-1,0 0,-1 0,0-2,-2 8,1-1,-1 1,0-1,1 1,-2 0,1 0,1 0,-2 0,2 0,-1 1,-1-1,1 1,1-1,-2 1,1 0,0 0,0 1,0-1,0 1,0-1,0 0,0 1,0 0,0 0,0 0,0 1,0-2,1 2,-1-1,0 1,0 0,1 0,-1 0,1-1,0 2,0-1,-100 91,98-89,1-1,0 1,-1 0,1 0,0 1,0-1,0 0,1 1,-1 0,1-1,0 1,0 0,0 0,1 0,0 0,-1 0,1 0,0 0,1 0,-1 0,0-1,1 2,0-2,0 1,0 0,1-1,-1 1,1-1,0 1,0-1,0 0,1 1,-1-2,1 1,-1 0,1-1,0 1,3 1,-5-4,63 47,-62-47,-1 0,1 0,-1-1,1 1,0-1,0 1,-1-1,1 0,0 1,-1-1,1-1,0 1,0 0,-1-1,1 0,0 1,-1 0,1-1,-1 0,1 0,-1 0,1-1,-1 2,1-2,-1 1,1-1,-1 1,0-1,1 1,-2-1,1 0,1 0,-2 0,1 1,0-2,0 1,-1 1,1-2,-1 1,1 0,2-19,0 4,-3 30,-13 107,12-118,1 0,0-1,-1 2,1-2,0 1,0 0,0 0,0 0,0 0,0 0,0 0,0 0,1 0,-1 0,0 0,1-1,0 1,-1 0,1 0,-1-1,1 1,1 0,-2-1,1 1,1-1,-2 0,2 1,-1-1,0 0,0 0,0 0,1 0,-1 0,0 0,1 0,-1 0,1-1,-1 0,1 1,-1-1,1 0,-1 1,1-1,-1 0,1 0,0-1,-1 2,1-1,-1 0,0 0,1 0,-1 0,1 0,-1 0,0 0,0-1,1 1,-1-1,0 1,1 0,-2-1,2 0,-1 0,0 1,1-2,-2 1,2 1,-1-2,-1 1,1 0,1-1,-2 1,1 0,0 0,0-1,-1 1,0-1,1 1,0-2,-1 2,1-1,-1 1,0-1,0 0,0 1,0-1,0 1,0-2,-18-66,-12 28,25 36,1 0,-1 0,1-1,0 1,0-1,1 0,-1-1,1 1,0-1,0 1,1-2,0 1,0 0,-1-6,3-93,-6-27,3 128,2 0,-1 0,1 0,-1-1,1 1,0 0,0-1,1 1,0-1,-1 0,1 1,0-1,1 1,-1 0,1-1,0 0,0 1,0 0,1 0,-1-1,1 1,0 1,0-2,0 2,1-1,0 1,0-3,10 0,0 0,0 1,0 1,1 0,-1 1,1 1,13 0,24-8,-48 10,-2 0,1 0,0 0,0 1,0-1,0 1,0-1,0 1,0 0,0 0,0 0,0 0,0 0,0 1,0 0,0-1,0 0,0 2,-1-1,2-1,-2 2,1-1,0 0,-1 1,1-1,-1 1,1 0,-1-1,1 2,-1-1,0-1,1 2,-1-1,0 0,0 2,-2-1,0 0,0 0,-1 0,1 0,-1-1,1 1,-1-1,0 1,0 0,0-1,1-1,-2 2,1-1,0-1,0 1,-1-1,0 1,1-1,0 0,-1 0,1 0,-23 14,-1-2,1-1,-1-1,-1-2,-12 0,38-8,-1 0,1 0,-1-1,0 1,1 0,-1-1,0 1,0-1,1 0,-1 0,0 0,1 0,-2-1,2 1,-1-1,0 0,1 1,-1-1,1 0,-1 0,1 0,-1 0,1 0,-1 0,1-1,-1 1,1-1,0 1,-1-1,2 0,-2 1,1-2,1 2,-2-1,1-1,1 2,-1-1,1-1,-1 1,0 0,1 0,0-1,0 1,0 0,0 0,0-1,0 1,0 0,0 0,0-1,0 1,2-2,3-6,1-1,1 2,0-1,-1 1,2 0,-1 1,2 0,-1 1,0-1,1 2,0 0,0 1,0 0,7-3,66-13,-79 20,0 2,0-1,-1 0,1 1,-1 0,1-1,-1 1,1 1,0-1,-1 1,0-1,0 1,1-1,-1 1,0 0,0 0,0 0,0 1,0 0,0-1,-1 1,1 0,-1-1,1 1,-1 0,0 0,1 1,-2-1,1 1,1 2,0 0,0 0,-1 0,0 0,0 0,0 0,0 1,-1-1,0 0,0 1,0-1,-1 0,0 1,0-1,1 0,-2 0,1 0,-2 0,2 0,-1-1,-1 0,0 1,1-1,-1 0,0 0,0 0,-1-1,-2 4,-100 43,62 1,33-38</inkml:trace>
  <inkml:trace contextRef="#ctx0" brushRef="#br1" timeOffset="4">1101 1538,'0'58,"1"-17,-1 0,-1-1,-2 1,-1-1,-7 29,11-67,-3 8,0 2,1-2,1 1,-1 0,1 0,1 0,-1 1,1-2,1 1,-1 4,10 42,11 131,13 35,-34-65,-1-155,0-1,1 1,-2-1,1 1,1 0,-2-1,1 0,-1 0,1 1,-1-1,1 0,-1 0,1 0,-1-1,0 1,0-1,0 1,0-1,0 1,0-1,0-1,0 2,-1-1,2-1,-1 0,-1 1,1-1,0 0,0 0,-1 0,1 0,0-1,0 1,-1 0,1-1,0-1,0 2,0-1,0-1,0 1,0-1,0 1,0-1,1 1,-1-1,0 0,1 0,-1 0,1-1,-1 1,1 0,0 0,0-1,0 0,0 1,0-1,0-1,-2-7,0 0,1-1,0 0,1 1,0-1,0 0,1 0,1 0,-1 9</inkml:trace>
  <inkml:trace contextRef="#ctx0" brushRef="#br1" timeOffset="5">571 1398,'20'-103</inkml:trace>
  <inkml:trace contextRef="#ctx0" brushRef="#br1" timeOffset="6">597 1260,'4'-13,"0"0,0-1,2 2,-1 0,1 0,0 0,1 0,-1 1,2 0,-1 1,2 0,-1 1,0 0,3-1,3-5,0 1,0 0,1 1,0 1,1 2,1 0,-2 0,3 3,3-2,85-16,157 27,-256-2,0 1,-1 1,1-1,-1 1,0 1,0-1,0 2,0-1,0 0,0 2,0-1,1 3,12 7,42 31,-52-32,-3-5,0-1,0 1,0 0,-1 0,-1 1,1 0,-1 0,0 0,0 1,0 3,17 119,-3 48,-20 0,0-163,-2 0,0 0,0 0,-1-1,-1 1,0-1,0-1,-1 0,-1 0,0 0,-1-1,-4 5,-29 54,5 67,7-44,29 174,1-231,2-21,-2-2,0 1,-1-1,-1 1,1-1,-1 1,-1-2,-1 2,2-13,-1-1,0 1,0-1,0 1,0-1,0 0,0-1,0 1,-1-1,0 1,1-2,-1 1,1 0,-1-1,0 0,0 0,0 0,0-1,0 0,1 0,-1 0,0 0,0 0,0-2,0 1,-2-1,-7 1,-3 1</inkml:trace>
  <inkml:trace contextRef="#ctx0" brushRef="#br1" timeOffset="7">1294 2147,'53'-19,"19"-42</inkml:trace>
  <inkml:trace contextRef="#ctx0" brushRef="#br1" timeOffset="8">1427 2063,'13'-6,"-10"6,-1 0</inkml:trace>
  <inkml:trace contextRef="#ctx0" brushRef="#br1" timeOffset="9">1508 1878,'4'-178,"-1"155,0 0,0 0,-2-1,0 1,-1 0,-1 0,0-1,-2 1,-4-21,-30-30,28 51,6 13,-1 1,1 0,-1 0,-1 0,1 1,-1 0,-1 0,1 0,0 1,-1 0,-6-5,8 9,3 2,-1 0,1 1,-1-1,1 0,0 0,-1 1,1-2,0 1,0 0,0-1,-1 1,2-1,-2 1,1-1,1 1,-1-1,0 1,0-1,1 0,-1 1,1-2,-1 2,0-1,1 0,0 0,0 0,0 0,0 0,0 0,2 27,-4-10,1 0,-1 0,-1-1,0 1,-1 0,0-1,-1 0,0 0,-1-1,0 0,0 0,-8 10,14-22,0-1,0 1,0-1,-1 1,1 0,0-1,0 0,0 1,0 0,-1-1,1 1,0-1,-1 0,1 1,-1 0,1-1,0 1,0-1,-1 0,1 0,-1 0,0 1,1-1,0 0,0 0,-1 1,0-1,1 0,-1 0,1 0,0 0,-1 0,1 0,-1 0,0 0,1 0,0 0,-1-1,1 1,-1 0,1-1,-1 1,1 0,0 0,-1 0,1-1,-1 1,1-1,-1 1,1-1,0 1,0 0,0-1,-1 1,1-1,0 0,-1 1,1 0,0-1,0 0,-1 0,1 1,0 0,0-1,0 0,0 0,0 1,0-1,-1-46,1 46,3-30,1 1,2 0,0 0,2 1,0 0,1 1,2 0,0 0,8-12,6-45,-24 84,0 1,0-1,1 0,-1 1,0-1,0 1,1 0,-1 0,0-1,1 1,-1 0,0 0,0 0,1 0,-1 1,0-1,1 0,-2 0,2 1,-1-1,0 1,1 0,-2-1,2 1,-1 1,0-2,0 1,0 1,0-2,0 2,0-1,-1 0,1 1,0-1,0 1,-1-2,1 2,0-1,-1 2,1-2,71 95,-66-88,0 0,-1 0,0 1,0 0,-1 0,1 1,-2 0,1 0,-1 0,0 0,-1 1,1-1,-1 1,-1 0,0 0,0 7,31 188,-30-199</inkml:trace>
  <inkml:trace contextRef="#ctx0" brushRef="#br1" timeOffset="10">1577 1758,'-11'14</inkml:trace>
  <inkml:trace contextRef="#ctx0" brushRef="#br1" timeOffset="11">1551 1793,'-48'61,"-18"30,70-100,1 7,-1-1,1 2,-1-1,1 2,-1-1,1 0,0 0,-1 1,1 0,0 1,0 0,-5-1</inkml:trace>
  <inkml:trace contextRef="#ctx0" brushRef="#br1" timeOffset="12">1259 1380,'-17'101,"2"-35,0-7,3 1,1 0,3 0,2 1,-1 47,-5 17,12-124,0 0,-1 0,1 0,0 0,0 0,1 0,-1 0,0 1,0-2,0 1,1 0,-1 0,0 0,1 0,-1 0,0 0,1 0,-1 0,1-1,-1 1,1 0,-1 0,1-1,0 1,-1 0,1 0,-1-1,1 0,0 1,0-1,-1 1,1-1,0 1,0-1,-1 0,1 0,0 0,0 0,-1 0,1 0,1 0,-2 0,1 0,0 0,0 0,-1 0,1-1,0 1,0-1,-1 1,1-1,0 1,0 0,-1-1,0 0,1 0,0 1,0-1,-1 0,44-38,-4-10,-3-2,0-3,11-25,-42 71,-1-1,1 1,-1-1,0 0,-1 0,0-1,1 1,-2-2,0 1,0 0,0-1,-2 1,1-1,0 0,-1 0,-1 0,0 0,0 0,0 0,-1 0,-1 0,0 4,-2 0,1 1,0 0,-1 0,0 0,0 1,0 0,-1 0,1 0,-1 1,0-1,0 1,-25-26,-20-50,-31-68,80 148,1-2,0 0,0 0,-1 1,1-1,-1 1,1-1,-1 1,1-1,-1 1,0-1,1 1,-1 0,0 0,0-1,0 1,0 0,0 0,0 0,0 0,0 0,0 0,-1 1,2-1,-2 0,1 1,0-1,-1 1,2 0,-2 0,1-1,0 1,-1 0,1 0,-1 0,2 0,-2 1,1-1,0 0,-1 0,1 1,0 0,0 0,0-1,-1 1,2 0,-2 0,-41 110,-58 60,99-169,0 1,0 0,1 0,-2 0,2 1,-1-1,2 0,-2 0,1 1,0 0,0 0,0-1,1 1,0 0,-1 0,1-1,0 1,0 1,0-2,0 1,1 0,-1 0,1-1,0 1,0 0,-1-1,2 1,-1-1,1 0,-1 1,1-1,-1 0,2 0,-2 0,1 0,1-1,-1 1,0 0,0-1,1 0,0 0,-1 0,2 0,5 0,-1-2,1 0,-1 0,0-1,1 0,0-1,-1 0,0-1,0 0,1-1,-1 0,-1 0,1-2,-1 1,1-1,-1 0,3-4,8-8,0-1,-1-1,-2-1,1-2,12-22,-25 41,0 1,0 0,0-1,-1-1,0 2,1-2,-1 1,0-1,0 1,0-1,-1 0,1 0,-1 0,0 1,0-2,0 1,-1 0,0 0,1-1,-1 1,-1 0,1 0,0-1,-1 2,0-1,0-1,0 1,-1 1,1-2,-1 2,0-1,-1-1,-10-11,0 1,-1 1,-1 0,0 2,0 0,-1 1,-8-4,14 12,0-1,1 1,-2 1,1 0,0 1,-1 0,2 1,-2 1,1 0,-1 0,1 2,-1 0,1 0,0 1,-9 5,-145 86,138-77,-159 130,179-141,-38 48,43-52,0 0,1 0,-2-1,1 2,1-2,0 1,-1 1,0-1,1-1,-1 2,1-1,0 0,0 0,0 1,0-1,0 0,0 0,1 0,-1 0,1 0,-1 1,1-1,-1-1,1 2,0-2,0 1,-1 0,1 0,1 0,-2-1,2 1,-1 0,1 0,5 4,0 0,1-1,-1 1,1-2,0 1,0-2,0 0,0 0,1 0,-1-1,8 0,-11 0,0-1,-1 1,1-1,0 0,-1 0,2-1,-2 0,1 0,0-1,0 0,0 0,-1 0,1-1,0 0,-1 1,1-2,-1 0,0 0,1 0,-2 0,2 0,-1-1,-1 0,3-2,51-148,-15 44,-42 109,2-1,-1 1,0-2,0 2,0-1,0 0,0 1,0-2,-1 2,1-1,-1-1,1 2,0-1,-1-1,0 1,0 0,0 0,0 0,0 0,0 0,0-1,0 1,0 0,-1 0,1 0,-1 0,0 0,1 0,0 0,-1 0,-1 0,2 1,-1-2,0 2,0-1,0 1,-1-1,1 1,0-1,0 1,-1 0,1 0,-1 0,1-1,-1 2,1-1,-1 0,1 0,-2 1,1-1,0 0,0 0,-1 0,1 1,0-1,0 1,-1-1,1 1,0 0,0 1,-1-1,0 1,1-1,0 1,0-1,-1 2,1-1,1 0,-2 0,1 0,0 1,0 0,0 0,1 0,-2-1,2 2,-1-1,1 0,-1 0,1 1,-1-1,2 1,-2-1,1 1,1 0,-2-1,1 4,1 154,18-2,-18-149,0 6,0-1,0 1,1-1,1 0,0 1,0 0,1-1,0-1,2 2,-2-2,7 11,-6-15,0 0,-1-1,2 1,-1-1,2-1,-1 1,0-1,1-1,0 1,0-1,1 0,-1-1,1 1,0-2,4 3,-4-5,0 0,0 1,-1 1,0 0,0 0,0 0,0 1,0 0,0 0,-1 0,0 1,0 0,0 1,-1 0,1 0,-1 0,0 1,-1-1,1 1,-1 0,-1 0,1 0,-1 1,0 0,-1 0,1-1,-1 1,-1 0,1 1,-1-7,-1 2,1-1,0-1,-1 2,-1-1,2-1,-2 1,1 0,0 0,-1-1,0 0,1 1,-2-1,2 0,-1 1,-1-2,1 1,0 0,-1-1,1 1,-1-1,0 0,0 0,0 0,0-1,0 1,0-1,0 0,0 1,-1-2,-2 2,-1-1,1-1,0 1,-1-1,2-1</inkml:trace>
  <inkml:trace contextRef="#ctx0" brushRef="#br1" timeOffset="13">840 2011,'0'-1,"-4"-3</inkml:trace>
  <inkml:trace contextRef="#ctx0" brushRef="#br1" timeOffset="14">810 1984,'-1'-2</inkml:trace>
  <inkml:trace contextRef="#ctx0" brushRef="#br1" timeOffset="15">782 1958,'-26'-24</inkml:trace>
  <inkml:trace contextRef="#ctx0" brushRef="#br1" timeOffset="16">706 1878,'-3'-7</inkml:trace>
  <inkml:trace contextRef="#ctx0" brushRef="#br1" timeOffset="17">682 1799,'0'-3,"-3"-12,1 0,0-1,1 0,1 0,0 1,0 0,1-1,2-11,-1-36,-2 46,-1 10,0-1,1 2,0-2,0 1,0 0,1 0,0 0,0 0,0-1,1 2,-1-1,1 0,1 0,-1 1,1 0,0 0,0 0,0 0,1 0,-1 1,3-2,66-77,23 9,-15 19,93-6,-110 48,-63 14,0-2,0 1,0 1,0-1,0-1,0 2,0-1,0-1,-1 2,1-1,0 0,-1 0,1 1,-1-2,1 1,0 1,-1-1,1 0,-1 0,0 1,1 0,0-1,-1 0,0 0,0 1,1 0,-1-1,0 1,0-1,1 1,0 0,-1-1,0 1,0 0,1 0,-2 0,-77-64,75 59,0 1,-1 0,0 0,1 1,-1 0,-1 0,1 0,0 1,0 0,-1 0,1 0,-1 1,1 1,-1-1,1 1,-1 0,0 1,1-1,-1 1,1 1,0-1,-1 1,1 0,0 1,0 0,-1 0,2 0,-1 1,0-1,1 2,-1-1,1 2,-44 66,46-69,0 0,0 1,-1-1,0 0,0 0,1 0,-1-1,0 1,0 0,-1-1,1-1,0 1,0 0,0-1,-1 0,0 0,1 0,-1 0,1-1,0 0,-4 0,-36 11,39-7,-1 1,1 0,-1 0,1 1,1 0,-1 0,1 0,0 0,0 0,0 1,1 0,-1 0,1 0,0 1,0-2,2 2,-2-1,1 1,1 0,-3 8,-12 40,12-48,0-2,0 2,1-1,0 1,0-1,1 1,-1 0,2 0,-1 0,1-1,0 2,0-1,0-1,1 2,-1-2,2 1,-1 0,2 2,64 95,-42-73,51 61,-1 73,-20-43,15-33,-59-80,0 1,-1 1,0 1,-1 1,0-1,-1 1,6 11,12 86,-17-131,12-168,-16 154,1 1,1 0,1 1,1-1,2 2,12-29,74-106,-93 161,0 0,0-1,-1 0,0 1,0-1,0 0,0-1,-1 1,0 0,0-1,0 1,-1-2,0 2,1-1,-2 0,0 0,1 0,-1-1,0 2,-1-1,1-1,-1 2,-1-1,2 5,-1 0,0 1,0-1,1 1,-2-1,1 1,1-1,-2 1,1-1,0 1,-1 0,2 0,-2 0,1 0,-1 0,1 0,-1 1,1 0,-1-1,1 1,-1-1,1 1,-1 0,1-1,-1 1,1 1,-1-1,1 0,-1 1,1-1,-1 1,1-1,-54 27,43-20,-33 22,1 4,2 1,-30 33,12-13,34-29,20-19,0 1,0-1,0-1,-1 1,1-1,-1-1,-1 1,2-1,-2-1,1 0,-1-1,-5 2,-111-5,119-1,0 0,1 0,-2 0,2-1,-1 0,2 0,-2 0,1-1,0 0,0 0,0-1,1 1,0-1,-1 1,1-2,0 1,1 0,-1-1,0 1,1-1,1 0,-2 0,2 0,-1 0,2-1,-1 1,0-1,0 1,1-1,0 1,0 0,0-1,1 1,0-1,0 0,1 1,-1 1,0 0,1 0,0 0,0 0,0 0,1 0,-1 1,1 0,0-1,0 1,0 0,0 0,1 1,-1 0,0 0,2 0,17-21,-3-3,-11 16,0 0,0 0,0 0,1 1,0 1,1 0,0 1,0 1,1-1,-1 1,2 2,0-1,0 2,-1-2,1 0,-1 0,0-1,1-1,-2 0,1-1,-2 0,1-1,-1-1,0 1,0-2,11-50,-14 25,-1 29,-1 1,1 1,0-1,0 1,1 0,-1 0,1 1,0 0,0 0,1 1,-1 0,0 1,1-1,0 2,0-1,-1 1,1 1,1-1,-2 1,6 1,-9-1,100-11,-97 7,0-1,-1 1,1-1,-1 0,-1-1,1 1,-1-1,0-1,1 1,-2-1,0 1,0-1,0-1,0 1,-1 0,0-1,0 1,-1-1,0 0,0 0,-1 0,0 0,0 0,-1-6,0 10,0 1,0 0,-1-1,1 2,-1-1,0-1,0 2,0 0,0-1,0 0,-1 1,1 0,-1 0,0 0,0 1,0-1,0 1,0-1,0 2,0-1,0 0,-1 1,1 0,-1-1,1 2,-1-1,1 1,-1-1,1 1,-1 0,0 1,1-1,0 1,-1 0,1 0,-2 0,-32-3,-1-5,0 1,0 3,0 1,-22 4,-72 46,108-36,17-8,1 1,0 1,0 0,0 0,1 1,-1 0,1 0,1 0,-1 1,1 0,0-1,0 2,0 0,1 0,0-1,1 1,0 1,0 2,-7 13,8-17,-1-1,2 1,-1-1,0 1,1-1,0 1,0-1,1 1,0-1,-1 1,2-1,-1 1,1-1,0 0,3 6,9 62,-13-54,-1-2</inkml:trace>
  <inkml:trace contextRef="#ctx0" brushRef="#br2" timeOffset="18">387 608,'0'-5,"-5"-1,-5-4,-2-10,-3-1,0-1,0 2,1 1,-1-2,-2 0,-3-3,-4 0,5-2,-1 0,-1 4,3 6</inkml:trace>
  <inkml:trace contextRef="#ctx0" brushRef="#br2" timeOffset="19">810 344,'0'-6,"0"-4,0-10,0-7,0-3,0-1,0-4,0-1,0 2,0 2,0 1,0 2,0 6</inkml:trace>
  <inkml:trace contextRef="#ctx0" brushRef="#br2" timeOffset="20">1312 317,'0'-5,"0"-10,0-7,9-14,8-4,0-1,16-2,2 2,0 3,-7 8</inkml:trace>
  <inkml:trace contextRef="#ctx0" brushRef="#br2" timeOffset="21">1788 554,'0'-4,"5"-11,10-7,2-5,4 3,-3 1,1 4,-3 1,0 3,2 1,2-3,3 2,-3 3</inkml:trace>
  <inkml:trace contextRef="#ctx0" brushRef="#br2" timeOffset="22">1947 1058,'5'-5,"5"-1,6 0,5-3,3-4,2-1,-3-2,-2 1,-3 4</inkml:trace>
  <inkml:trace contextRef="#ctx0" brushRef="#br2" timeOffset="23">174 1349,'-4'-5,"-2"-5,-5-2,-13-3,-7 1,-3 3,0 3,5 4</inkml:trace>
  <inkml:trace contextRef="#ctx0" brushRef="#br3" timeOffset="24">1047 2326,'4'-1,"24"-1,-1 0,1 2,-1 2,1 0,44 0,44-17,-99 10</inkml:trace>
  <inkml:trace contextRef="#ctx0" brushRef="#br3" timeOffset="25">1047 2453,'10'-3,"10"-1,1-1,-1-1,5-3,137-46,-148 47</inkml:trace>
  <inkml:trace contextRef="#ctx0" brushRef="#br3" timeOffset="26">915 2540,'239'-1,"-210"-4,0-1,1-1,-2-1,0-2,0-1,23-13,-35 15,-2 0</inkml:trace>
  <inkml:trace contextRef="#ctx0" brushRef="#br3" timeOffset="27">969 2618,'372'0,"-367"1,-1-1,1 0,-1 0,1 0,-1-1,2 1,-2-1,0 0,0 0,1-1,-1 1,0-1,1 0,-2 0,2-1,-1 1,-1-1,1 1,-1-1,1-1,2-2,1-9</inkml:trace>
  <inkml:trace contextRef="#ctx0" brushRef="#br3" timeOffset="28">969 2672,'51'38,"-44"-34,0 1,0-1,0-1,1 1,-2-1,2 0,0-1,0 1,-1-2,1 1,0-2,0 1,0 0,0-1,0-1,0 0,0 1,0-2,0 1,0-2,-1 1,1-1,5-2,128-43,-3 43,-122 16,-20-6</inkml:trace>
  <inkml:trace contextRef="#ctx0" brushRef="#br3" timeOffset="29">837 2011,'-1'-2</inkml:trace>
  <inkml:trace contextRef="#ctx0" brushRef="#br3" timeOffset="30">829 1984,'-38'-143,"-15"65,17-99,11-9,26-25,1 201,1 1,-1 0,2-1,-1 2,1-1,1 0,-1 1,2 0,-1 0,1 1,0-1,1 1,-1 0,1 0,1 1,-1 0,1 0,0 1,0 0,1 1,-1-1,1 2,0 0,0 0,1 0,-1 1,2 0,150-68,-1 25,-148 44,0 1,-1 0,1 0,0 1,0 1,-1-1,1 1,-1 1,1 1,-1 0,3 2,131 58,-135-58,-1 1,0 0,0 1,-1 0,-1 1,1-1,-1 1,0 1,-1-1,0 1,-1 1,1-1,-2 1,0-1,0 1,-1 1,-1-1,0 0,0 0,-1 1,0 0,5 20,4 161,-11-133</inkml:trace>
  <inkml:trace contextRef="#ctx0" brushRef="#br3" timeOffset="31">1604 1482,'-28'164,"25"-149,-1-1,1 1,-3-1,1 0,-1 0,-1-1,0 1,-1-1,0-1,-8 9,7-8,-74 152,-5-12,34-62,48-79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2-03T16:02:38.065"/>
    </inkml:context>
    <inkml:brush xml:id="br0">
      <inkml:brushProperty name="width" value="0.05" units="cm"/>
      <inkml:brushProperty name="height" value="0.05" units="cm"/>
      <inkml:brushProperty name="color" value="#FFFF66"/>
      <inkml:brushProperty name="ignorePressure" value="1"/>
    </inkml:brush>
    <inkml:brush xml:id="br1">
      <inkml:brushProperty name="width" value="0.35" units="cm"/>
      <inkml:brushProperty name="height" value="0.35" units="cm"/>
      <inkml:brushProperty name="color" value="#FFFF66"/>
      <inkml:brushProperty name="ignorePressure" value="1"/>
    </inkml:brush>
    <inkml:brush xml:id="br2">
      <inkml:brushProperty name="width" value="0.1" units="cm"/>
      <inkml:brushProperty name="height" value="0.1" units="cm"/>
      <inkml:brushProperty name="color" value="#FFFF66"/>
      <inkml:brushProperty name="ignorePressure" value="1"/>
    </inkml:brush>
    <inkml:brush xml:id="br3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1031 2799,'1'-47,"-9"-100,-5 55</inkml:trace>
  <inkml:trace contextRef="#ctx0" brushRef="#br0" timeOffset="0.997">719 1878,'-4'-25,"-14"-131,0 19,20-43,-1 171,1 0,0 0,0 1,0-1,1 1,0-1,1 2,0-1,0 0,0 1,5-7,12-24,44-33,-29 38,-31 27,-1 2,2-1,-2 1,1-1,1 2,-1 0,1-1,-1 1,0 1,1-1,0 2,0-1,0 1,0 0,0 0,0 1,1 0,187-21,-176 21,-3 0,0-1,-1 2,0 0,0 1,1 1,-1 1,0 1,0 0,10 5,-12-1,0 1,0 1,-1 0,0 1,0 0,-1 1,0 1,-1-1,0 2,-1 0,0 0,-1 1,1 2,29 63,-14 31,-7 24,-15-106,0-15,1 1,-2 0,0-1,-1 1,0-1,0 0,-1 1,-1-1,0 0,-1 0,-1-1,1 1,-1-1,-1 2,-76 127,-29 2,106-138,1 1,-1 1,1-1,0 0,1 1,-1 0,2 0,-1 1,1-1,0 1,0 2,-5 21,3-11,1 0,0 0,1-1,2 2,0-1,0 0,3 15,13 99,-8-87,-2 33,-8-79,0 0,0 0,-1-1,0 1,1-1,-1 1,0-1,1 0,-1 0,0-1,-1 1,1-1,0 1,0-2,0 1,-1 0,1-1,0 1,0-1,0 0,-1-1,1 0,0 1,-1-1,0-1,-17 1,-81 21,90-20,0 0</inkml:trace>
  <inkml:trace contextRef="#ctx0" brushRef="#br0" timeOffset="1.997">1277 1718,'0'0</inkml:trace>
  <inkml:trace contextRef="#ctx0" brushRef="#br0" timeOffset="2.997">1014 1651,'0'340,"0"-333,0 1,0-2,1 2,1-1,-2 0,2 0,0 0,0-1,0 1,1-1,-1 1,1-1,0 0,1 0,-1 0,1-1,0 0,0 0,0 0,0 0,1-1,4 3,36 34,-44-42,0 1,0 0,-1-1,1 0,0 0,0 1,-1-2,1 1,0 1,0-1,-1-1,0 2,1-1,0-1,0 2,-1-2,0 1,0 0,0-1,1 2,-1-2,0 1,1 0,-1-1,0 1,0 0,0 0,0-1,0 1,-1 0,1-1,0 2,-1-2,1 1,0 0,0-1,-1 2,1-2,-1 1,0 0,1-1,-6-46,1 0,2 0,2 0,1 0,3-12,13-32,22-15,-11-16,-24 113,-2 0,1 1,-1-1,0 0,-1 0,0 0,0 0,-1 0,0 0,1 0,-3-3,2 12,-1-1,1 1,-1 0,0 0,1-1,-2 1,2 1,-1-1,0 0,0 0,0 1,0 0,0-1,0 1,0 0,0 0,0 0,0 0,0 1,0-1,0 0,1 1,-2 0,2 0,-1 0,0 0,1 0,-2 1,2-1,-1 1,1-1,-1 1,1-1,-1 2,1-2,-94 107,53-67,54-38,113-60,-120 55,-2 2,1-1,-1 1,0 0,1-2,-1 1,0 0,0-1,0 1,0-1,0 0,0 1,0-2,-1 1,1-1,-1 1,0-1,1 0,0 0,-2-1,1 1,1-1,-2 1,1 0,-1-1,1 0,-1 0,1 0,-2 0,1 0,0 0,0 0,-1 0,0-5,-2 5,0-1,-1 2,0-2,0 1,0 1,0-1,0 1,-1 0,0 0,1 0,0 0,-1 1,-1-1,2 2,-1-1,-1 0,2 1,-2 0,1 0,0 0,-1 1,1 0,-29-8,25 4,0 1,0 1,-1 0,1 0,-1 2,1-1,-1 1,1 0,0 1,-1 0,0 1,1 0,0 1,0 0,0 1,-5 3,-75 100,86-106,2 0,-2 0,1 0,0 1,0-2,0 2,0-1,0 1,0-1,0 1,0-1,0 1,1-1,-1 1,1-1,-1 2,0-2,1 1,0 0,0-1,0 2,-1-2,1 1,0 0,0-1,0 2,1-2,-1 1,0 0,0 0,0 0,1-1,0 1,-1 0,1-1,-1 1,1-1,0 1,0 0,81 34,-65-31,316 69,-279-71,-52-3,-1 0,-1 0,2-1,-1 1,0-1,0 1,0 0,-1-1,2 0,-1 0,-1 1,1-1,0 0,0 0,-1 0,1 0,0 0,0 0,-1 0,1 0,0 0,-1-1,1 1,-1 0,0 0,0-1,1 1,-1 0,0-1,1 1,-1-1,0 2,0-2,0 1,0-1,0 1,-1-1,1 1,0 0,-1-1,1 1,0 0,0 0,-1-1,0 1,1 0,-1 0,1-1,-67-121,62 115,1 0,-1 1,-1 0,1 0,-1 1,0 0,0 0,0 1,-1 0,1 0,-1 1,0 0,0 0,-3 0,1-1,1 1,-1-1,0 1,0 1,0 1,-1 0,1 0,-1 1,1 0,-1 1,1 1,-6 1,7 0,1-1,0 2,-1-1,2 1,-1 1,-1 0,2 0,0 1,-1 0,1 0,0 1,1 0,-1 0,0 1,1 1,1-2,-1 2,1 0,-1 0,1 0,1 0,0 1,0 0,0-1,1 2,0-1,0 0,1 1,-1-1,2 1,0-1,0 1,0-1,0 8,5 7,0-1,1 0,1 0,0-2,1 1,9 16,-12-33,0-1,0 0,0 0,1-1,0 0,0 0,0-1,0 0,0 0,0-1,0 1,0-1,0-1,0 0,0 0,0-1,0 0,0 0,0-1,5-2,57-23,-66 27,-1-1,1 0,-1 0,1 0,-1-1,1 2,-2-2,2 1,-1 0,0-1,1 1,-2-1,2 0,-1 1,-1-1,1 0,0 0,0 0,-1 1,1-2,-1 2,1-1,-1-1,1 1,-1 1,0-2,0 1,0 0,0 0,0 0,0 0,0 0,-1 0,1 0,-1 0,0 0,1 0,0 0,-1 0,0 1,-1-2,-4-6,-2 0,2 1,-2 0,1 1,-2 0,1 1,0 0,0 0,-1 2,0-1,0 1,0 1,0 0,-1 1,1-1,-1 3,-3-2,-1-1,13 2,-2 0,2-1,-1 2,-1-1,2 0,-1 0,-1 1,2 0,-1-1,-1 1,1 0,1 0,-2 0,1 0,0 1,0-1,0 0,0 1,0 0,0 0,0 0,0 1,0-2,1 2,-1-1,0 1,0-1,1 2,-1-2,1 1,-1 0,2 0,-2 0,1 1,0-1,-1 0,2 0,-1 1,0 0,0-1,1 1,-1 1,-1 5,1 1,-1-1,2 1,-1 0,0-1,1 1,1-1,0 1,-1 0,2-1,-1 0,2 1,-1-1,0 0,1 0,0-1,1 1,0 0,-1-1,2-1,-1 1,6 6,-7-11,-1 0,1-1,0 1,0 0,0-2,1 1,-1 1,0-2,1 1,-1-2,1 2,-1-1,0-1,1 0,0 1,0-1,-1-1,0 1,1 0,-1-1,1 0,0 0,-1 0,0-1,0 1,0-1,0-1,1 1,-1 0,0 0,-1-1,1 0,0 0,0 0,0-3,1 0,0 1,-1 0,0 0,0-1,0 0,-1 0,0 0,1 0,-2-1,1 1,-1-1,1 0,-2 1,1-1,0 0,-1 0,0-2,-2 8,1-1,-1 1,0-1,1 1,-2 0,1 0,1 0,-2 0,2 0,-1 1,-1-1,1 1,1-1,-2 1,1 0,0 0,0 1,0-1,0 1,0-1,0 0,0 1,0 0,0 0,0 0,0 1,0-2,1 2,-1-1,0 1,0 0,1 0,-1 0,1-1,0 2,0-1,-100 91,98-89,1-1,0 1,-1 0,1 0,0 1,0-1,0 0,1 1,-1 0,1-1,0 1,0 0,0 0,1 0,0 0,-1 0,1 0,0 0,1 0,-1 0,0-1,1 2,0-2,0 1,0 0,1-1,-1 1,1-1,0 1,0-1,0 0,1 1,-1-2,1 1,-1 0,1-1,0 1,3 1,-5-4,63 47,-62-47,-1 0,1 0,-1-1,1 1,0-1,0 1,-1-1,1 0,0 1,-1-1,1-1,0 1,0 0,-1-1,1 0,0 1,-1 0,1-1,-1 0,1 0,-1 0,1-1,-1 2,1-2,-1 1,1-1,-1 1,0-1,1 1,-2-1,1 0,1 0,-2 0,1 1,0-2,0 1,-1 1,1-2,-1 1,1 0,2-19,0 4,-3 30,-13 107,12-118,1 0,0-1,-1 2,1-2,0 1,0 0,0 0,0 0,0 0,0 0,0 0,0 0,1 0,-1 0,0 0,1-1,0 1,-1 0,1 0,-1-1,1 1,1 0,-2-1,1 1,1-1,-2 0,2 1,-1-1,0 0,0 0,0 0,1 0,-1 0,0 0,1 0,-1 0,1-1,-1 0,1 1,-1-1,1 0,-1 1,1-1,-1 0,1 0,0-1,-1 2,1-1,-1 0,0 0,1 0,-1 0,1 0,-1 0,0 0,0-1,1 1,-1-1,0 1,1 0,-2-1,2 0,-1 0,0 1,1-2,-2 1,2 1,-1-2,-1 1,1 0,1-1,-2 1,1 0,0 0,0-1,-1 1,0-1,1 1,0-2,-1 2,1-1,-1 1,0-1,0 0,0 1,0-1,0 1,0-2,-18-66,-12 28,25 36,1 0,-1 0,1-1,0 1,0-1,1 0,-1-1,1 1,0-1,0 1,1-2,0 1,0 0,-1-6,3-93,-6-27,3 128,2 0,-1 0,1 0,-1-1,1 1,0 0,0-1,1 1,0-1,-1 0,1 1,0-1,1 1,-1 0,1-1,0 0,0 1,0 0,1 0,-1-1,1 1,0 1,0-2,0 2,1-1,0 1,0-3,10 0,0 0,0 1,0 1,1 0,-1 1,1 1,13 0,24-8,-48 10,-2 0,1 0,0 0,0 1,0-1,0 1,0-1,0 1,0 0,0 0,0 0,0 0,0 0,0 1,0 0,0-1,0 0,0 2,-1-1,2-1,-2 2,1-1,0 0,-1 1,1-1,-1 1,1 0,-1-1,1 2,-1-1,0-1,1 2,-1-1,0 0,0 2,-2-1,0 0,0 0,-1 0,1 0,-1-1,1 1,-1-1,0 1,0 0,0-1,1-1,-2 2,1-1,0-1,0 1,-1-1,0 1,1-1,0 0,-1 0,1 0,-23 14,-1-2,1-1,-1-1,-1-2,-12 0,38-8,-1 0,1 0,-1-1,0 1,1 0,-1-1,0 1,0-1,1 0,-1 0,0 0,1 0,-2-1,2 1,-1-1,0 0,1 1,-1-1,1 0,-1 0,1 0,-1 0,1 0,-1 0,1-1,-1 1,1-1,0 1,-1-1,2 0,-2 1,1-2,1 2,-2-1,1-1,1 2,-1-1,1-1,-1 1,0 0,1 0,0-1,0 1,0 0,0 0,0-1,0 1,0 0,0 0,0-1,0 1,2-2,3-6,1-1,1 2,0-1,-1 1,2 0,-1 1,2 0,-1 1,0-1,1 2,0 0,0 1,0 0,7-3,66-13,-79 20,0 2,0-1,-1 0,1 1,-1 0,1-1,-1 1,1 1,0-1,-1 1,0-1,0 1,1-1,-1 1,0 0,0 0,0 0,0 1,0 0,0-1,-1 1,1 0,-1-1,1 1,-1 0,0 0,1 1,-2-1,1 1,1 2,0 0,0 0,-1 0,0 0,0 0,0 0,0 1,-1-1,0 0,0 1,0-1,-1 0,0 1,0-1,1 0,-2 0,1 0,-2 0,2 0,-1-1,-1 0,0 1,1-1,-1 0,0 0,0 0,-1-1,-2 4,-100 43,62 1,33-38</inkml:trace>
  <inkml:trace contextRef="#ctx0" brushRef="#br1" timeOffset="3.997">1101 1538,'0'58,"1"-17,-1 0,-1-1,-2 1,-1-1,-7 29,11-67,-3 8,0 2,1-2,1 1,-1 0,1 0,1 0,-1 1,1-2,1 1,-1 4,10 42,11 131,13 35,-34-65,-1-155,0-1,1 1,-2-1,1 1,1 0,-2-1,1 0,-1 0,1 1,-1-1,1 0,-1 0,1 0,-1-1,0 1,0-1,0 1,0-1,0 1,0-1,0-1,0 2,-1-1,2-1,-1 0,-1 1,1-1,0 0,0 0,-1 0,1 0,0-1,0 1,-1 0,1-1,0-1,0 2,0-1,0-1,0 1,0-1,0 1,0-1,1 1,-1-1,0 0,1 0,-1 0,1-1,-1 1,1 0,0 0,0-1,0 0,0 1,0-1,0-1,-2-7,0 0,1-1,0 0,1 1,0-1,0 0,1 0,1 0,-1 9</inkml:trace>
  <inkml:trace contextRef="#ctx0" brushRef="#br1" timeOffset="4.997">571 1398,'20'-103</inkml:trace>
  <inkml:trace contextRef="#ctx0" brushRef="#br1" timeOffset="5.997">597 1260,'4'-13,"0"0,0-1,2 2,-1 0,1 0,0 0,1 0,-1 1,2 0,-1 1,2 0,-1 1,0 0,3-1,3-5,0 1,0 0,1 1,0 1,1 2,1 0,-2 0,3 3,3-2,85-16,157 27,-256-2,0 1,-1 1,1-1,-1 1,0 1,0-1,0 2,0-1,0 0,0 2,0-1,1 3,12 7,42 31,-52-32,-3-5,0-1,0 1,0 0,-1 0,-1 1,1 0,-1 0,0 0,0 1,0 3,17 119,-3 48,-20 0,0-163,-2 0,0 0,0 0,-1-1,-1 1,0-1,0-1,-1 0,-1 0,0 0,-1-1,-4 5,-29 54,5 67,7-44,29 174,1-231,2-21,-2-2,0 1,-1-1,-1 1,1-1,-1 1,-1-2,-1 2,2-13,-1-1,0 1,0-1,0 1,0-1,0 0,0-1,0 1,-1-1,0 1,1-2,-1 1,1 0,-1-1,0 0,0 0,0 0,0-1,0 0,1 0,-1 0,0 0,0 0,0-2,0 1,-2-1,-7 1,-3 1</inkml:trace>
  <inkml:trace contextRef="#ctx0" brushRef="#br1" timeOffset="6.997">1294 2147,'53'-19,"19"-42</inkml:trace>
  <inkml:trace contextRef="#ctx0" brushRef="#br1" timeOffset="7.997">1427 2063,'13'-6,"-10"6,-1 0</inkml:trace>
  <inkml:trace contextRef="#ctx0" brushRef="#br1" timeOffset="8.997">1508 1878,'4'-178,"-1"155,0 0,0 0,-2-1,0 1,-1 0,-1 0,0-1,-2 1,-4-21,-30-30,28 51,6 13,-1 1,1 0,-1 0,-1 0,1 1,-1 0,-1 0,1 0,0 1,-1 0,-6-5,8 9,3 2,-1 0,1 1,-1-1,1 0,0 0,-1 1,1-2,0 1,0 0,0-1,-1 1,2-1,-2 1,1-1,1 1,-1-1,0 1,0-1,1 0,-1 1,1-2,-1 2,0-1,1 0,0 0,0 0,0 0,0 0,0 0,2 27,-4-10,1 0,-1 0,-1-1,0 1,-1 0,0-1,-1 0,0 0,-1-1,0 0,0 0,-8 10,14-22,0-1,0 1,0-1,-1 1,1 0,0-1,0 0,0 1,0 0,-1-1,1 1,0-1,-1 0,1 1,-1 0,1-1,0 1,0-1,-1 0,1 0,-1 0,0 1,1-1,0 0,0 0,-1 1,0-1,1 0,-1 0,1 0,0 0,-1 0,1 0,-1 0,0 0,1 0,0 0,-1-1,1 1,-1 0,1-1,-1 1,1 0,0 0,-1 0,1-1,-1 1,1-1,-1 1,1-1,0 1,0 0,0-1,-1 1,1-1,0 0,-1 1,1 0,0-1,0 0,-1 0,1 1,0 0,0-1,0 0,0 0,0 1,0-1,-1-46,1 46,3-30,1 1,2 0,0 0,2 1,0 0,1 1,2 0,0 0,8-12,6-45,-24 84,0 1,0-1,1 0,-1 1,0-1,0 1,1 0,-1 0,0-1,1 1,-1 0,0 0,0 0,1 0,-1 1,0-1,1 0,-2 0,2 1,-1-1,0 1,1 0,-2-1,2 1,-1 1,0-2,0 1,0 1,0-2,0 2,0-1,-1 0,1 1,0-1,0 1,-1-2,1 2,0-1,-1 2,1-2,71 95,-66-88,0 0,-1 0,0 1,0 0,-1 0,1 1,-2 0,1 0,-1 0,0 0,-1 1,1-1,-1 1,-1 0,0 0,0 7,31 188,-30-199</inkml:trace>
  <inkml:trace contextRef="#ctx0" brushRef="#br1" timeOffset="9.997">1577 1758,'-11'14</inkml:trace>
  <inkml:trace contextRef="#ctx0" brushRef="#br1" timeOffset="10.997">1551 1793,'-48'61,"-18"30,70-100,1 7,-1-1,1 2,-1-1,1 2,-1-1,1 0,0 0,-1 1,1 0,0 1,0 0,-5-1</inkml:trace>
  <inkml:trace contextRef="#ctx0" brushRef="#br1" timeOffset="11.997">1259 1380,'-17'101,"2"-35,0-7,3 1,1 0,3 0,2 1,-1 47,-5 17,12-124,0 0,-1 0,1 0,0 0,0 0,1 0,-1 0,0 1,0-2,0 1,1 0,-1 0,0 0,1 0,-1 0,0 0,1 0,-1 0,1-1,-1 1,1 0,-1 0,1-1,0 1,-1 0,1 0,-1-1,1 0,0 1,0-1,-1 1,1-1,0 1,0-1,-1 0,1 0,0 0,0 0,-1 0,1 0,1 0,-2 0,1 0,0 0,0 0,-1 0,1-1,0 1,0-1,-1 1,1-1,0 1,0 0,-1-1,0 0,1 0,0 1,0-1,-1 0,44-38,-4-10,-3-2,0-3,11-25,-42 71,-1-1,1 1,-1-1,0 0,-1 0,0-1,1 1,-2-2,0 1,0 0,0-1,-2 1,1-1,0 0,-1 0,-1 0,0 0,0 0,0 0,-1 0,-1 0,0 4,-2 0,1 1,0 0,-1 0,0 0,0 1,0 0,-1 0,1 0,-1 1,0-1,0 1,-25-26,-20-50,-31-68,80 148,1-2,0 0,0 0,-1 1,1-1,-1 1,1-1,-1 1,1-1,-1 1,0-1,1 1,-1 0,0 0,0-1,0 1,0 0,0 0,0 0,0 0,0 0,0 0,-1 1,2-1,-2 0,1 1,0-1,-1 1,2 0,-2 0,1-1,0 1,-1 0,1 0,-1 0,2 0,-2 1,1-1,0 0,-1 0,1 1,0 0,0 0,0-1,-1 1,2 0,-2 0,-41 110,-58 60,99-169,0 1,0 0,1 0,-2 0,2 1,-1-1,2 0,-2 0,1 1,0 0,0 0,0-1,1 1,0 0,-1 0,1-1,0 1,0 1,0-2,0 1,1 0,-1 0,1-1,0 1,0 0,-1-1,2 1,-1-1,1 0,-1 1,1-1,-1 0,2 0,-2 0,1 0,1-1,-1 1,0 0,0-1,1 0,0 0,-1 0,2 0,5 0,-1-2,1 0,-1 0,0-1,1 0,0-1,-1 0,0-1,0 0,1-1,-1 0,-1 0,1-2,-1 1,1-1,-1 0,3-4,8-8,0-1,-1-1,-2-1,1-2,12-22,-25 41,0 1,0 0,0-1,-1-1,0 2,1-2,-1 1,0-1,0 1,0-1,-1 0,1 0,-1 0,0 1,0-2,0 1,-1 0,0 0,1-1,-1 1,-1 0,1 0,0-1,-1 2,0-1,0-1,0 1,-1 1,1-2,-1 2,0-1,-1-1,-10-11,0 1,-1 1,-1 0,0 2,0 0,-1 1,-8-4,14 12,0-1,1 1,-2 1,1 0,0 1,-1 0,2 1,-2 1,1 0,-1 0,1 2,-1 0,1 0,0 1,-9 5,-145 86,138-77,-159 130,179-141,-38 48,43-52,0 0,1 0,-2-1,1 2,1-2,0 1,-1 1,0-1,1-1,-1 2,1-1,0 0,0 0,0 1,0-1,0 0,0 0,1 0,-1 0,1 0,-1 1,1-1,-1-1,1 2,0-2,0 1,-1 0,1 0,1 0,-2-1,2 1,-1 0,1 0,5 4,0 0,1-1,-1 1,1-2,0 1,0-2,0 0,0 0,1 0,-1-1,8 0,-11 0,0-1,-1 1,1-1,0 0,-1 0,2-1,-2 0,1 0,0-1,0 0,0 0,-1 0,1-1,0 0,-1 1,1-2,-1 0,0 0,1 0,-2 0,2 0,-1-1,-1 0,3-2,51-148,-15 44,-42 109,2-1,-1 1,0-2,0 2,0-1,0 0,0 1,0-2,-1 2,1-1,-1-1,1 2,0-1,-1-1,0 1,0 0,0 0,0 0,0 0,0 0,0-1,0 1,0 0,-1 0,1 0,-1 0,0 0,1 0,0 0,-1 0,-1 0,2 1,-1-2,0 2,0-1,0 1,-1-1,1 1,0-1,0 1,-1 0,1 0,-1 0,1-1,-1 2,1-1,-1 0,1 0,-2 1,1-1,0 0,0 0,-1 0,1 1,0-1,0 1,-1-1,1 1,0 0,0 1,-1-1,0 1,1-1,0 1,0-1,-1 2,1-1,1 0,-2 0,1 0,0 1,0 0,0 0,1 0,-2-1,2 2,-1-1,1 0,-1 0,1 1,-1-1,2 1,-2-1,1 1,1 0,-2-1,1 4,1 154,18-2,-18-149,0 6,0-1,0 1,1-1,1 0,0 1,0 0,1-1,0-1,2 2,-2-2,7 11,-6-15,0 0,-1-1,2 1,-1-1,2-1,-1 1,0-1,1-1,0 1,0-1,1 0,-1-1,1 1,0-2,4 3,-4-5,0 0,0 1,-1 1,0 0,0 0,0 0,0 1,0 0,0 0,-1 0,0 1,0 0,0 1,-1 0,1 0,-1 0,0 1,-1-1,1 1,-1 0,-1 0,1 0,-1 1,0 0,-1 0,1-1,-1 1,-1 0,1 1,-1-7,-1 2,1-1,0-1,-1 2,-1-1,2-1,-2 1,1 0,0 0,-1-1,0 0,1 1,-2-1,2 0,-1 1,-1-2,1 1,0 0,-1-1,1 1,-1-1,0 0,0 0,0 0,0-1,0 1,0-1,0 0,0 1,-1-2,-2 2,-1-1,1-1,0 1,-1-1,2-1</inkml:trace>
  <inkml:trace contextRef="#ctx0" brushRef="#br1" timeOffset="12.997">840 2011,'0'-1,"-4"-3</inkml:trace>
  <inkml:trace contextRef="#ctx0" brushRef="#br1" timeOffset="13.997">810 1984,'-1'-2</inkml:trace>
  <inkml:trace contextRef="#ctx0" brushRef="#br1" timeOffset="14.997">782 1958,'-26'-24</inkml:trace>
  <inkml:trace contextRef="#ctx0" brushRef="#br1" timeOffset="15.997">706 1878,'-3'-7</inkml:trace>
  <inkml:trace contextRef="#ctx0" brushRef="#br1" timeOffset="16.997">682 1799,'0'-3,"-3"-12,1 0,0-1,1 0,1 0,0 1,0 0,1-1,2-11,-1-36,-2 46,-1 10,0-1,1 2,0-2,0 1,0 0,1 0,0 0,0 0,0-1,1 2,-1-1,1 0,1 0,-1 1,1 0,0 0,0 0,0 0,1 0,-1 1,3-2,66-77,23 9,-15 19,93-6,-110 48,-63 14,0-2,0 1,0 1,0-1,0-1,0 2,0-1,0-1,-1 2,1-1,0 0,-1 0,1 1,-1-2,1 1,0 1,-1-1,1 0,-1 0,0 1,1 0,0-1,-1 0,0 0,0 1,1 0,-1-1,0 1,0-1,1 1,0 0,-1-1,0 1,0 0,1 0,-2 0,-77-64,75 59,0 1,-1 0,0 0,1 1,-1 0,-1 0,1 0,0 1,0 0,-1 0,1 0,-1 1,1 1,-1-1,1 1,-1 0,0 1,1-1,-1 1,1 1,0-1,-1 1,1 0,0 1,0 0,-1 0,2 0,-1 1,0-1,1 2,-1-1,1 2,-44 66,46-69,0 0,0 1,-1-1,0 0,0 0,1 0,-1-1,0 1,0 0,-1-1,1-1,0 1,0 0,0-1,-1 0,0 0,1 0,-1 0,1-1,0 0,-4 0,-36 11,39-7,-1 1,1 0,-1 0,1 1,1 0,-1 0,1 0,0 0,0 0,0 1,1 0,-1 0,1 0,0 1,0-2,2 2,-2-1,1 1,1 0,-3 8,-12 40,12-48,0-2,0 2,1-1,0 1,0-1,1 1,-1 0,2 0,-1 0,1-1,0 2,0-1,0-1,1 2,-1-2,2 1,-1 0,2 2,64 95,-42-73,51 61,-1 73,-20-43,15-33,-59-80,0 1,-1 1,0 1,-1 1,0-1,-1 1,6 11,12 86,-17-131,12-168,-16 154,1 1,1 0,1 1,1-1,2 2,12-29,74-106,-93 161,0 0,0-1,-1 0,0 1,0-1,0 0,0-1,-1 1,0 0,0-1,0 1,-1-2,0 2,1-1,-2 0,0 0,1 0,-1-1,0 2,-1-1,1-1,-1 2,-1-1,2 5,-1 0,0 1,0-1,1 1,-2-1,1 1,1-1,-2 1,1-1,0 1,-1 0,2 0,-2 0,1 0,-1 0,1 0,-1 1,1 0,-1-1,1 1,-1-1,1 1,-1 0,1-1,-1 1,1 1,-1-1,1 0,-1 1,1-1,-1 1,1-1,-54 27,43-20,-33 22,1 4,2 1,-30 33,12-13,34-29,20-19,0 1,0-1,0-1,-1 1,1-1,-1-1,-1 1,2-1,-2-1,1 0,-1-1,-5 2,-111-5,119-1,0 0,1 0,-2 0,2-1,-1 0,2 0,-2 0,1-1,0 0,0 0,0-1,1 1,0-1,-1 1,1-2,0 1,1 0,-1-1,0 1,1-1,1 0,-2 0,2 0,-1 0,2-1,-1 1,0-1,0 1,1-1,0 1,0 0,0-1,1 1,0-1,0 0,1 1,-1 1,0 0,1 0,0 0,0 0,0 0,1 0,-1 1,1 0,0-1,0 1,0 0,0 0,1 1,-1 0,0 0,2 0,17-21,-3-3,-11 16,0 0,0 0,0 0,1 1,0 1,1 0,0 1,0 1,1-1,-1 1,2 2,0-1,0 2,-1-2,1 0,-1 0,0-1,1-1,-2 0,1-1,-2 0,1-1,-1-1,0 1,0-2,11-50,-14 25,-1 29,-1 1,1 1,0-1,0 1,1 0,-1 0,1 1,0 0,0 0,1 1,-1 0,0 1,1-1,0 2,0-1,-1 1,1 1,1-1,-2 1,6 1,-9-1,100-11,-97 7,0-1,-1 1,1-1,-1 0,-1-1,1 1,-1-1,0-1,1 1,-2-1,0 1,0-1,0-1,0 1,-1 0,0-1,0 1,-1-1,0 0,0 0,-1 0,0 0,0 0,-1-6,0 10,0 1,0 0,-1-1,1 2,-1-1,0-1,0 2,0 0,0-1,0 0,-1 1,1 0,-1 0,0 0,0 1,0-1,0 1,0-1,0 2,0-1,0 0,-1 1,1 0,-1-1,1 2,-1-1,1 1,-1-1,1 1,-1 0,0 1,1-1,0 1,-1 0,1 0,-2 0,-32-3,-1-5,0 1,0 3,0 1,-22 4,-72 46,108-36,17-8,1 1,0 1,0 0,0 0,1 1,-1 0,1 0,1 0,-1 1,1 0,0-1,0 2,0 0,1 0,0-1,1 1,0 1,0 2,-7 13,8-17,-1-1,2 1,-1-1,0 1,1-1,0 1,0-1,1 1,0-1,-1 1,2-1,-1 1,1-1,0 0,3 6,9 62,-13-54,-1-2</inkml:trace>
  <inkml:trace contextRef="#ctx0" brushRef="#br2" timeOffset="17.997">387 608,'0'-5,"-5"-1,-5-4,-2-10,-3-1,0-1,0 2,1 1,-1-2,-2 0,-3-3,-4 0,5-2,-1 0,-1 4,3 6</inkml:trace>
  <inkml:trace contextRef="#ctx0" brushRef="#br2" timeOffset="18.997">810 344,'0'-6,"0"-4,0-10,0-7,0-3,0-1,0-4,0-1,0 2,0 2,0 1,0 2,0 6</inkml:trace>
  <inkml:trace contextRef="#ctx0" brushRef="#br2" timeOffset="19.997">1312 317,'0'-5,"0"-10,0-7,9-14,8-4,0-1,16-2,2 2,0 3,-7 8</inkml:trace>
  <inkml:trace contextRef="#ctx0" brushRef="#br2" timeOffset="20.997">1788 554,'0'-4,"5"-11,10-7,2-5,4 3,-3 1,1 4,-3 1,0 3,2 1,2-3,3 2,-3 3</inkml:trace>
  <inkml:trace contextRef="#ctx0" brushRef="#br2" timeOffset="21.997">1947 1058,'5'-5,"5"-1,6 0,5-3,3-4,2-1,-3-2,-2 1,-3 4</inkml:trace>
  <inkml:trace contextRef="#ctx0" brushRef="#br2" timeOffset="22.997">174 1349,'-4'-5,"-2"-5,-5-2,-13-3,-7 1,-3 3,0 3,5 4</inkml:trace>
  <inkml:trace contextRef="#ctx0" brushRef="#br3" timeOffset="23.997">1047 2326,'4'-1,"24"-1,-1 0,1 2,-1 2,1 0,44 0,44-17,-99 10</inkml:trace>
  <inkml:trace contextRef="#ctx0" brushRef="#br3" timeOffset="24.997">1047 2453,'10'-3,"10"-1,1-1,-1-1,5-3,137-46,-148 47</inkml:trace>
  <inkml:trace contextRef="#ctx0" brushRef="#br3" timeOffset="25.997">915 2540,'239'-1,"-210"-4,0-1,1-1,-2-1,0-2,0-1,23-13,-35 15,-2 0</inkml:trace>
  <inkml:trace contextRef="#ctx0" brushRef="#br3" timeOffset="26.997">969 2618,'372'0,"-367"1,-1-1,1 0,-1 0,1 0,-1-1,2 1,-2-1,0 0,0 0,1-1,-1 1,0-1,1 0,-2 0,2-1,-1 1,-1-1,1 1,-1-1,1-1,2-2,1-9</inkml:trace>
  <inkml:trace contextRef="#ctx0" brushRef="#br3" timeOffset="27.997">969 2672,'51'38,"-44"-34,0 1,0-1,0-1,1 1,-2-1,2 0,0-1,0 1,-1-2,1 1,0-2,0 1,0 0,0-1,0-1,0 0,0 1,0-2,0 1,0-2,-1 1,1-1,5-2,128-43,-3 43,-122 16,-20-6</inkml:trace>
  <inkml:trace contextRef="#ctx0" brushRef="#br3" timeOffset="28.997">837 2011,'-1'-2</inkml:trace>
  <inkml:trace contextRef="#ctx0" brushRef="#br3" timeOffset="29.997">829 1984,'-38'-143,"-15"65,17-99,11-9,26-25,1 201,1 1,-1 0,2-1,-1 2,1-1,1 0,-1 1,2 0,-1 0,1 1,0-1,1 1,-1 0,1 0,1 1,-1 0,1 0,0 1,0 0,1 1,-1-1,1 2,0 0,0 0,1 0,-1 1,2 0,150-68,-1 25,-148 44,0 1,-1 0,1 0,0 1,0 1,-1-1,1 1,-1 1,1 1,-1 0,3 2,131 58,-135-58,-1 1,0 0,0 1,-1 0,-1 1,1-1,-1 1,0 1,-1-1,0 1,-1 1,1-1,-2 1,0-1,0 1,-1 1,-1-1,0 0,0 0,-1 1,0 0,5 20,4 161,-11-133</inkml:trace>
  <inkml:trace contextRef="#ctx0" brushRef="#br3" timeOffset="30.997">1604 1482,'-28'164,"25"-149,-1-1,1 1,-3-1,1 0,-1 0,-1-1,0 1,-1-1,0-1,-8 9,7-8,-74 152,-5-12,34-62,48-79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3T15:07:42.911"/>
    </inkml:context>
    <inkml:brush xml:id="br0">
      <inkml:brushProperty name="width" value="0.05" units="cm"/>
      <inkml:brushProperty name="height" value="0.05" units="cm"/>
      <inkml:brushProperty name="color" value="#FFFF66"/>
      <inkml:brushProperty name="ignorePressure" value="1"/>
    </inkml:brush>
    <inkml:brush xml:id="br1">
      <inkml:brushProperty name="width" value="0.35" units="cm"/>
      <inkml:brushProperty name="height" value="0.35" units="cm"/>
      <inkml:brushProperty name="color" value="#FFFF66"/>
      <inkml:brushProperty name="ignorePressure" value="1"/>
    </inkml:brush>
    <inkml:brush xml:id="br2">
      <inkml:brushProperty name="width" value="0.1" units="cm"/>
      <inkml:brushProperty name="height" value="0.1" units="cm"/>
      <inkml:brushProperty name="color" value="#FFFF66"/>
      <inkml:brushProperty name="ignorePressure" value="1"/>
    </inkml:brush>
    <inkml:brush xml:id="br3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1031 2799,'1'-47,"-9"-100,-5 55</inkml:trace>
  <inkml:trace contextRef="#ctx0" brushRef="#br0" timeOffset="1">719 1878,'-4'-25,"-14"-131,0 19,20-43,-1 171,1 0,0 0,0 1,0-1,1 1,0-1,1 2,0-1,0 0,0 1,5-7,12-24,44-33,-29 38,-31 27,-1 2,2-1,-2 1,1-1,1 2,-1 0,1-1,-1 1,0 1,1-1,0 2,0-1,0 1,0 0,0 0,0 1,1 0,187-21,-176 21,-3 0,0-1,-1 2,0 0,0 1,1 1,-1 1,0 1,0 0,10 5,-12-1,0 1,0 1,-1 0,0 1,0 0,-1 1,0 1,-1-1,0 2,-1 0,0 0,-1 1,1 2,29 63,-14 31,-7 24,-15-106,0-15,1 1,-2 0,0-1,-1 1,0-1,0 0,-1 1,-1-1,0 0,-1 0,-1-1,1 1,-1-1,-1 2,-76 127,-29 2,106-138,1 1,-1 1,1-1,0 0,1 1,-1 0,2 0,-1 1,1-1,0 1,0 2,-5 21,3-11,1 0,0 0,1-1,2 2,0-1,0 0,3 15,13 99,-8-87,-2 33,-8-79,0 0,0 0,-1-1,0 1,1-1,-1 1,0-1,1 0,-1 0,0-1,-1 1,1-1,0 1,0-2,0 1,-1 0,1-1,0 1,0-1,0 0,-1-1,1 0,0 1,-1-1,0-1,-17 1,-81 21,90-20,0 0</inkml:trace>
  <inkml:trace contextRef="#ctx0" brushRef="#br0" timeOffset="2">1277 1718,'0'0</inkml:trace>
  <inkml:trace contextRef="#ctx0" brushRef="#br0" timeOffset="3">1014 1651,'0'340,"0"-333,0 1,0-2,1 2,1-1,-2 0,2 0,0 0,0-1,0 1,1-1,-1 1,1-1,0 0,1 0,-1 0,1-1,0 0,0 0,0 0,0 0,1-1,4 3,36 34,-44-42,0 1,0 0,-1-1,1 0,0 0,0 1,-1-2,1 1,0 1,0-1,-1-1,0 2,1-1,0-1,0 2,-1-2,0 1,0 0,0-1,1 2,-1-2,0 1,1 0,-1-1,0 1,0 0,0 0,0-1,0 1,-1 0,1-1,0 2,-1-2,1 1,0 0,0-1,-1 2,1-2,-1 1,0 0,1-1,-6-46,1 0,2 0,2 0,1 0,3-12,13-32,22-15,-11-16,-24 113,-2 0,1 1,-1-1,0 0,-1 0,0 0,0 0,-1 0,0 0,1 0,-3-3,2 12,-1-1,1 1,-1 0,0 0,1-1,-2 1,2 1,-1-1,0 0,0 0,0 1,0 0,0-1,0 1,0 0,0 0,0 0,0 0,0 1,0-1,0 0,1 1,-2 0,2 0,-1 0,0 0,1 0,-2 1,2-1,-1 1,1-1,-1 1,1-1,-1 2,1-2,-94 107,53-67,54-38,113-60,-120 55,-2 2,1-1,-1 1,0 0,1-2,-1 1,0 0,0-1,0 1,0-1,0 0,0 1,0-2,-1 1,1-1,-1 1,0-1,1 0,0 0,-2-1,1 1,1-1,-2 1,1 0,-1-1,1 0,-1 0,1 0,-2 0,1 0,0 0,0 0,-1 0,0-5,-2 5,0-1,-1 2,0-2,0 1,0 1,0-1,0 1,-1 0,0 0,1 0,0 0,-1 1,-1-1,2 2,-1-1,-1 0,2 1,-2 0,1 0,0 0,-1 1,1 0,-29-8,25 4,0 1,0 1,-1 0,1 0,-1 2,1-1,-1 1,1 0,0 1,-1 0,0 1,1 0,0 1,0 0,0 1,-5 3,-75 100,86-106,2 0,-2 0,1 0,0 1,0-2,0 2,0-1,0 1,0-1,0 1,0-1,0 1,1-1,-1 1,1-1,-1 2,0-2,1 1,0 0,0-1,0 2,-1-2,1 1,0 0,0-1,0 2,1-2,-1 1,0 0,0 0,0 0,1-1,0 1,-1 0,1-1,-1 1,1-1,0 1,0 0,81 34,-65-31,316 69,-279-71,-52-3,-1 0,-1 0,2-1,-1 1,0-1,0 1,0 0,-1-1,2 0,-1 0,-1 1,1-1,0 0,0 0,-1 0,1 0,0 0,0 0,-1 0,1 0,0 0,-1-1,1 1,-1 0,0 0,0-1,1 1,-1 0,0-1,1 1,-1-1,0 2,0-2,0 1,0-1,0 1,-1-1,1 1,0 0,-1-1,1 1,0 0,0 0,-1-1,0 1,1 0,-1 0,1-1,-67-121,62 115,1 0,-1 1,-1 0,1 0,-1 1,0 0,0 0,0 1,-1 0,1 0,-1 1,0 0,0 0,-3 0,1-1,1 1,-1-1,0 1,0 1,0 1,-1 0,1 0,-1 1,1 0,-1 1,1 1,-6 1,7 0,1-1,0 2,-1-1,2 1,-1 1,-1 0,2 0,0 1,-1 0,1 0,0 1,1 0,-1 0,0 1,1 1,1-2,-1 2,1 0,-1 0,1 0,1 0,0 1,0 0,0-1,1 2,0-1,0 0,1 1,-1-1,2 1,0-1,0 1,0-1,0 8,5 7,0-1,1 0,1 0,0-2,1 1,9 16,-12-33,0-1,0 0,0 0,1-1,0 0,0 0,0-1,0 0,0 0,0-1,0 1,0-1,0-1,0 0,0 0,0-1,0 0,0 0,0-1,5-2,57-23,-66 27,-1-1,1 0,-1 0,1 0,-1-1,1 2,-2-2,2 1,-1 0,0-1,1 1,-2-1,2 0,-1 1,-1-1,1 0,0 0,0 0,-1 1,1-2,-1 2,1-1,-1-1,1 1,-1 1,0-2,0 1,0 0,0 0,0 0,0 0,0 0,-1 0,1 0,-1 0,0 0,1 0,0 0,-1 0,0 1,-1-2,-4-6,-2 0,2 1,-2 0,1 1,-2 0,1 1,0 0,0 0,-1 2,0-1,0 1,0 1,0 0,-1 1,1-1,-1 3,-3-2,-1-1,13 2,-2 0,2-1,-1 2,-1-1,2 0,-1 0,-1 1,2 0,-1-1,-1 1,1 0,1 0,-2 0,1 0,0 1,0-1,0 0,0 1,0 0,0 0,0 0,0 1,0-2,1 2,-1-1,0 1,0-1,1 2,-1-2,1 1,-1 0,2 0,-2 0,1 1,0-1,-1 0,2 0,-1 1,0 0,0-1,1 1,-1 1,-1 5,1 1,-1-1,2 1,-1 0,0-1,1 1,1-1,0 1,-1 0,2-1,-1 0,2 1,-1-1,0 0,1 0,0-1,1 1,0 0,-1-1,2-1,-1 1,6 6,-7-11,-1 0,1-1,0 1,0 0,0-2,1 1,-1 1,0-2,1 1,-1-2,1 2,-1-1,0-1,1 0,0 1,0-1,-1-1,0 1,1 0,-1-1,1 0,0 0,-1 0,0-1,0 1,0-1,0-1,1 1,-1 0,0 0,-1-1,1 0,0 0,0 0,0-3,1 0,0 1,-1 0,0 0,0-1,0 0,-1 0,0 0,1 0,-2-1,1 1,-1-1,1 0,-2 1,1-1,0 0,-1 0,0-2,-2 8,1-1,-1 1,0-1,1 1,-2 0,1 0,1 0,-2 0,2 0,-1 1,-1-1,1 1,1-1,-2 1,1 0,0 0,0 1,0-1,0 1,0-1,0 0,0 1,0 0,0 0,0 0,0 1,0-2,1 2,-1-1,0 1,0 0,1 0,-1 0,1-1,0 2,0-1,-100 91,98-89,1-1,0 1,-1 0,1 0,0 1,0-1,0 0,1 1,-1 0,1-1,0 1,0 0,0 0,1 0,0 0,-1 0,1 0,0 0,1 0,-1 0,0-1,1 2,0-2,0 1,0 0,1-1,-1 1,1-1,0 1,0-1,0 0,1 1,-1-2,1 1,-1 0,1-1,0 1,3 1,-5-4,63 47,-62-47,-1 0,1 0,-1-1,1 1,0-1,0 1,-1-1,1 0,0 1,-1-1,1-1,0 1,0 0,-1-1,1 0,0 1,-1 0,1-1,-1 0,1 0,-1 0,1-1,-1 2,1-2,-1 1,1-1,-1 1,0-1,1 1,-2-1,1 0,1 0,-2 0,1 1,0-2,0 1,-1 1,1-2,-1 1,1 0,2-19,0 4,-3 30,-13 107,12-118,1 0,0-1,-1 2,1-2,0 1,0 0,0 0,0 0,0 0,0 0,0 0,0 0,1 0,-1 0,0 0,1-1,0 1,-1 0,1 0,-1-1,1 1,1 0,-2-1,1 1,1-1,-2 0,2 1,-1-1,0 0,0 0,0 0,1 0,-1 0,0 0,1 0,-1 0,1-1,-1 0,1 1,-1-1,1 0,-1 1,1-1,-1 0,1 0,0-1,-1 2,1-1,-1 0,0 0,1 0,-1 0,1 0,-1 0,0 0,0-1,1 1,-1-1,0 1,1 0,-2-1,2 0,-1 0,0 1,1-2,-2 1,2 1,-1-2,-1 1,1 0,1-1,-2 1,1 0,0 0,0-1,-1 1,0-1,1 1,0-2,-1 2,1-1,-1 1,0-1,0 0,0 1,0-1,0 1,0-2,-18-66,-12 28,25 36,1 0,-1 0,1-1,0 1,0-1,1 0,-1-1,1 1,0-1,0 1,1-2,0 1,0 0,-1-6,3-93,-6-27,3 128,2 0,-1 0,1 0,-1-1,1 1,0 0,0-1,1 1,0-1,-1 0,1 1,0-1,1 1,-1 0,1-1,0 0,0 1,0 0,1 0,-1-1,1 1,0 1,0-2,0 2,1-1,0 1,0-3,10 0,0 0,0 1,0 1,1 0,-1 1,1 1,13 0,24-8,-48 10,-2 0,1 0,0 0,0 1,0-1,0 1,0-1,0 1,0 0,0 0,0 0,0 0,0 0,0 1,0 0,0-1,0 0,0 2,-1-1,2-1,-2 2,1-1,0 0,-1 1,1-1,-1 1,1 0,-1-1,1 2,-1-1,0-1,1 2,-1-1,0 0,0 2,-2-1,0 0,0 0,-1 0,1 0,-1-1,1 1,-1-1,0 1,0 0,0-1,1-1,-2 2,1-1,0-1,0 1,-1-1,0 1,1-1,0 0,-1 0,1 0,-23 14,-1-2,1-1,-1-1,-1-2,-12 0,38-8,-1 0,1 0,-1-1,0 1,1 0,-1-1,0 1,0-1,1 0,-1 0,0 0,1 0,-2-1,2 1,-1-1,0 0,1 1,-1-1,1 0,-1 0,1 0,-1 0,1 0,-1 0,1-1,-1 1,1-1,0 1,-1-1,2 0,-2 1,1-2,1 2,-2-1,1-1,1 2,-1-1,1-1,-1 1,0 0,1 0,0-1,0 1,0 0,0 0,0-1,0 1,0 0,0 0,0-1,0 1,2-2,3-6,1-1,1 2,0-1,-1 1,2 0,-1 1,2 0,-1 1,0-1,1 2,0 0,0 1,0 0,7-3,66-13,-79 20,0 2,0-1,-1 0,1 1,-1 0,1-1,-1 1,1 1,0-1,-1 1,0-1,0 1,1-1,-1 1,0 0,0 0,0 0,0 1,0 0,0-1,-1 1,1 0,-1-1,1 1,-1 0,0 0,1 1,-2-1,1 1,1 2,0 0,0 0,-1 0,0 0,0 0,0 0,0 1,-1-1,0 0,0 1,0-1,-1 0,0 1,0-1,1 0,-2 0,1 0,-2 0,2 0,-1-1,-1 0,0 1,1-1,-1 0,0 0,0 0,-1-1,-2 4,-100 43,62 1,33-38</inkml:trace>
  <inkml:trace contextRef="#ctx0" brushRef="#br1" timeOffset="4">1101 1538,'0'58,"1"-17,-1 0,-1-1,-2 1,-1-1,-7 29,11-67,-3 8,0 2,1-2,1 1,-1 0,1 0,1 0,-1 1,1-2,1 1,-1 4,10 42,11 131,13 35,-34-65,-1-155,0-1,1 1,-2-1,1 1,1 0,-2-1,1 0,-1 0,1 1,-1-1,1 0,-1 0,1 0,-1-1,0 1,0-1,0 1,0-1,0 1,0-1,0-1,0 2,-1-1,2-1,-1 0,-1 1,1-1,0 0,0 0,-1 0,1 0,0-1,0 1,-1 0,1-1,0-1,0 2,0-1,0-1,0 1,0-1,0 1,0-1,1 1,-1-1,0 0,1 0,-1 0,1-1,-1 1,1 0,0 0,0-1,0 0,0 1,0-1,0-1,-2-7,0 0,1-1,0 0,1 1,0-1,0 0,1 0,1 0,-1 9</inkml:trace>
  <inkml:trace contextRef="#ctx0" brushRef="#br1" timeOffset="5">571 1398,'20'-103</inkml:trace>
  <inkml:trace contextRef="#ctx0" brushRef="#br1" timeOffset="6">597 1260,'4'-13,"0"0,0-1,2 2,-1 0,1 0,0 0,1 0,-1 1,2 0,-1 1,2 0,-1 1,0 0,3-1,3-5,0 1,0 0,1 1,0 1,1 2,1 0,-2 0,3 3,3-2,85-16,157 27,-256-2,0 1,-1 1,1-1,-1 1,0 1,0-1,0 2,0-1,0 0,0 2,0-1,1 3,12 7,42 31,-52-32,-3-5,0-1,0 1,0 0,-1 0,-1 1,1 0,-1 0,0 0,0 1,0 3,17 119,-3 48,-20 0,0-163,-2 0,0 0,0 0,-1-1,-1 1,0-1,0-1,-1 0,-1 0,0 0,-1-1,-4 5,-29 54,5 67,7-44,29 174,1-231,2-21,-2-2,0 1,-1-1,-1 1,1-1,-1 1,-1-2,-1 2,2-13,-1-1,0 1,0-1,0 1,0-1,0 0,0-1,0 1,-1-1,0 1,1-2,-1 1,1 0,-1-1,0 0,0 0,0 0,0-1,0 0,1 0,-1 0,0 0,0 0,0-2,0 1,-2-1,-7 1,-3 1</inkml:trace>
  <inkml:trace contextRef="#ctx0" brushRef="#br1" timeOffset="7">1294 2147,'53'-19,"19"-42</inkml:trace>
  <inkml:trace contextRef="#ctx0" brushRef="#br1" timeOffset="8">1427 2063,'13'-6,"-10"6,-1 0</inkml:trace>
  <inkml:trace contextRef="#ctx0" brushRef="#br1" timeOffset="9">1508 1878,'4'-178,"-1"155,0 0,0 0,-2-1,0 1,-1 0,-1 0,0-1,-2 1,-4-21,-30-30,28 51,6 13,-1 1,1 0,-1 0,-1 0,1 1,-1 0,-1 0,1 0,0 1,-1 0,-6-5,8 9,3 2,-1 0,1 1,-1-1,1 0,0 0,-1 1,1-2,0 1,0 0,0-1,-1 1,2-1,-2 1,1-1,1 1,-1-1,0 1,0-1,1 0,-1 1,1-2,-1 2,0-1,1 0,0 0,0 0,0 0,0 0,0 0,2 27,-4-10,1 0,-1 0,-1-1,0 1,-1 0,0-1,-1 0,0 0,-1-1,0 0,0 0,-8 10,14-22,0-1,0 1,0-1,-1 1,1 0,0-1,0 0,0 1,0 0,-1-1,1 1,0-1,-1 0,1 1,-1 0,1-1,0 1,0-1,-1 0,1 0,-1 0,0 1,1-1,0 0,0 0,-1 1,0-1,1 0,-1 0,1 0,0 0,-1 0,1 0,-1 0,0 0,1 0,0 0,-1-1,1 1,-1 0,1-1,-1 1,1 0,0 0,-1 0,1-1,-1 1,1-1,-1 1,1-1,0 1,0 0,0-1,-1 1,1-1,0 0,-1 1,1 0,0-1,0 0,-1 0,1 1,0 0,0-1,0 0,0 0,0 1,0-1,-1-46,1 46,3-30,1 1,2 0,0 0,2 1,0 0,1 1,2 0,0 0,8-12,6-45,-24 84,0 1,0-1,1 0,-1 1,0-1,0 1,1 0,-1 0,0-1,1 1,-1 0,0 0,0 0,1 0,-1 1,0-1,1 0,-2 0,2 1,-1-1,0 1,1 0,-2-1,2 1,-1 1,0-2,0 1,0 1,0-2,0 2,0-1,-1 0,1 1,0-1,0 1,-1-2,1 2,0-1,-1 2,1-2,71 95,-66-88,0 0,-1 0,0 1,0 0,-1 0,1 1,-2 0,1 0,-1 0,0 0,-1 1,1-1,-1 1,-1 0,0 0,0 7,31 188,-30-199</inkml:trace>
  <inkml:trace contextRef="#ctx0" brushRef="#br1" timeOffset="10">1577 1758,'-11'14</inkml:trace>
  <inkml:trace contextRef="#ctx0" brushRef="#br1" timeOffset="11">1551 1793,'-48'61,"-18"30,70-100,1 7,-1-1,1 2,-1-1,1 2,-1-1,1 0,0 0,-1 1,1 0,0 1,0 0,-5-1</inkml:trace>
  <inkml:trace contextRef="#ctx0" brushRef="#br1" timeOffset="12">1259 1380,'-17'101,"2"-35,0-7,3 1,1 0,3 0,2 1,-1 47,-5 17,12-124,0 0,-1 0,1 0,0 0,0 0,1 0,-1 0,0 1,0-2,0 1,1 0,-1 0,0 0,1 0,-1 0,0 0,1 0,-1 0,1-1,-1 1,1 0,-1 0,1-1,0 1,-1 0,1 0,-1-1,1 0,0 1,0-1,-1 1,1-1,0 1,0-1,-1 0,1 0,0 0,0 0,-1 0,1 0,1 0,-2 0,1 0,0 0,0 0,-1 0,1-1,0 1,0-1,-1 1,1-1,0 1,0 0,-1-1,0 0,1 0,0 1,0-1,-1 0,44-38,-4-10,-3-2,0-3,11-25,-42 71,-1-1,1 1,-1-1,0 0,-1 0,0-1,1 1,-2-2,0 1,0 0,0-1,-2 1,1-1,0 0,-1 0,-1 0,0 0,0 0,0 0,-1 0,-1 0,0 4,-2 0,1 1,0 0,-1 0,0 0,0 1,0 0,-1 0,1 0,-1 1,0-1,0 1,-25-26,-20-50,-31-68,80 148,1-2,0 0,0 0,-1 1,1-1,-1 1,1-1,-1 1,1-1,-1 1,0-1,1 1,-1 0,0 0,0-1,0 1,0 0,0 0,0 0,0 0,0 0,0 0,-1 1,2-1,-2 0,1 1,0-1,-1 1,2 0,-2 0,1-1,0 1,-1 0,1 0,-1 0,2 0,-2 1,1-1,0 0,-1 0,1 1,0 0,0 0,0-1,-1 1,2 0,-2 0,-41 110,-58 60,99-169,0 1,0 0,1 0,-2 0,2 1,-1-1,2 0,-2 0,1 1,0 0,0 0,0-1,1 1,0 0,-1 0,1-1,0 1,0 1,0-2,0 1,1 0,-1 0,1-1,0 1,0 0,-1-1,2 1,-1-1,1 0,-1 1,1-1,-1 0,2 0,-2 0,1 0,1-1,-1 1,0 0,0-1,1 0,0 0,-1 0,2 0,5 0,-1-2,1 0,-1 0,0-1,1 0,0-1,-1 0,0-1,0 0,1-1,-1 0,-1 0,1-2,-1 1,1-1,-1 0,3-4,8-8,0-1,-1-1,-2-1,1-2,12-22,-25 41,0 1,0 0,0-1,-1-1,0 2,1-2,-1 1,0-1,0 1,0-1,-1 0,1 0,-1 0,0 1,0-2,0 1,-1 0,0 0,1-1,-1 1,-1 0,1 0,0-1,-1 2,0-1,0-1,0 1,-1 1,1-2,-1 2,0-1,-1-1,-10-11,0 1,-1 1,-1 0,0 2,0 0,-1 1,-8-4,14 12,0-1,1 1,-2 1,1 0,0 1,-1 0,2 1,-2 1,1 0,-1 0,1 2,-1 0,1 0,0 1,-9 5,-145 86,138-77,-159 130,179-141,-38 48,43-52,0 0,1 0,-2-1,1 2,1-2,0 1,-1 1,0-1,1-1,-1 2,1-1,0 0,0 0,0 1,0-1,0 0,0 0,1 0,-1 0,1 0,-1 1,1-1,-1-1,1 2,0-2,0 1,-1 0,1 0,1 0,-2-1,2 1,-1 0,1 0,5 4,0 0,1-1,-1 1,1-2,0 1,0-2,0 0,0 0,1 0,-1-1,8 0,-11 0,0-1,-1 1,1-1,0 0,-1 0,2-1,-2 0,1 0,0-1,0 0,0 0,-1 0,1-1,0 0,-1 1,1-2,-1 0,0 0,1 0,-2 0,2 0,-1-1,-1 0,3-2,51-148,-15 44,-42 109,2-1,-1 1,0-2,0 2,0-1,0 0,0 1,0-2,-1 2,1-1,-1-1,1 2,0-1,-1-1,0 1,0 0,0 0,0 0,0 0,0 0,0-1,0 1,0 0,-1 0,1 0,-1 0,0 0,1 0,0 0,-1 0,-1 0,2 1,-1-2,0 2,0-1,0 1,-1-1,1 1,0-1,0 1,-1 0,1 0,-1 0,1-1,-1 2,1-1,-1 0,1 0,-2 1,1-1,0 0,0 0,-1 0,1 1,0-1,0 1,-1-1,1 1,0 0,0 1,-1-1,0 1,1-1,0 1,0-1,-1 2,1-1,1 0,-2 0,1 0,0 1,0 0,0 0,1 0,-2-1,2 2,-1-1,1 0,-1 0,1 1,-1-1,2 1,-2-1,1 1,1 0,-2-1,1 4,1 154,18-2,-18-149,0 6,0-1,0 1,1-1,1 0,0 1,0 0,1-1,0-1,2 2,-2-2,7 11,-6-15,0 0,-1-1,2 1,-1-1,2-1,-1 1,0-1,1-1,0 1,0-1,1 0,-1-1,1 1,0-2,4 3,-4-5,0 0,0 1,-1 1,0 0,0 0,0 0,0 1,0 0,0 0,-1 0,0 1,0 0,0 1,-1 0,1 0,-1 0,0 1,-1-1,1 1,-1 0,-1 0,1 0,-1 1,0 0,-1 0,1-1,-1 1,-1 0,1 1,-1-7,-1 2,1-1,0-1,-1 2,-1-1,2-1,-2 1,1 0,0 0,-1-1,0 0,1 1,-2-1,2 0,-1 1,-1-2,1 1,0 0,-1-1,1 1,-1-1,0 0,0 0,0 0,0-1,0 1,0-1,0 0,0 1,-1-2,-2 2,-1-1,1-1,0 1,-1-1,2-1</inkml:trace>
  <inkml:trace contextRef="#ctx0" brushRef="#br1" timeOffset="13">840 2011,'0'-1,"-4"-3</inkml:trace>
  <inkml:trace contextRef="#ctx0" brushRef="#br1" timeOffset="14">810 1984,'-1'-2</inkml:trace>
  <inkml:trace contextRef="#ctx0" brushRef="#br1" timeOffset="15">782 1958,'-26'-24</inkml:trace>
  <inkml:trace contextRef="#ctx0" brushRef="#br1" timeOffset="16">706 1878,'-3'-7</inkml:trace>
  <inkml:trace contextRef="#ctx0" brushRef="#br1" timeOffset="17">682 1799,'0'-3,"-3"-12,1 0,0-1,1 0,1 0,0 1,0 0,1-1,2-11,-1-36,-2 46,-1 10,0-1,1 2,0-2,0 1,0 0,1 0,0 0,0 0,0-1,1 2,-1-1,1 0,1 0,-1 1,1 0,0 0,0 0,0 0,1 0,-1 1,3-2,66-77,23 9,-15 19,93-6,-110 48,-63 14,0-2,0 1,0 1,0-1,0-1,0 2,0-1,0-1,-1 2,1-1,0 0,-1 0,1 1,-1-2,1 1,0 1,-1-1,1 0,-1 0,0 1,1 0,0-1,-1 0,0 0,0 1,1 0,-1-1,0 1,0-1,1 1,0 0,-1-1,0 1,0 0,1 0,-2 0,-77-64,75 59,0 1,-1 0,0 0,1 1,-1 0,-1 0,1 0,0 1,0 0,-1 0,1 0,-1 1,1 1,-1-1,1 1,-1 0,0 1,1-1,-1 1,1 1,0-1,-1 1,1 0,0 1,0 0,-1 0,2 0,-1 1,0-1,1 2,-1-1,1 2,-44 66,46-69,0 0,0 1,-1-1,0 0,0 0,1 0,-1-1,0 1,0 0,-1-1,1-1,0 1,0 0,0-1,-1 0,0 0,1 0,-1 0,1-1,0 0,-4 0,-36 11,39-7,-1 1,1 0,-1 0,1 1,1 0,-1 0,1 0,0 0,0 0,0 1,1 0,-1 0,1 0,0 1,0-2,2 2,-2-1,1 1,1 0,-3 8,-12 40,12-48,0-2,0 2,1-1,0 1,0-1,1 1,-1 0,2 0,-1 0,1-1,0 2,0-1,0-1,1 2,-1-2,2 1,-1 0,2 2,64 95,-42-73,51 61,-1 73,-20-43,15-33,-59-80,0 1,-1 1,0 1,-1 1,0-1,-1 1,6 11,12 86,-17-131,12-168,-16 154,1 1,1 0,1 1,1-1,2 2,12-29,74-106,-93 161,0 0,0-1,-1 0,0 1,0-1,0 0,0-1,-1 1,0 0,0-1,0 1,-1-2,0 2,1-1,-2 0,0 0,1 0,-1-1,0 2,-1-1,1-1,-1 2,-1-1,2 5,-1 0,0 1,0-1,1 1,-2-1,1 1,1-1,-2 1,1-1,0 1,-1 0,2 0,-2 0,1 0,-1 0,1 0,-1 1,1 0,-1-1,1 1,-1-1,1 1,-1 0,1-1,-1 1,1 1,-1-1,1 0,-1 1,1-1,-1 1,1-1,-54 27,43-20,-33 22,1 4,2 1,-30 33,12-13,34-29,20-19,0 1,0-1,0-1,-1 1,1-1,-1-1,-1 1,2-1,-2-1,1 0,-1-1,-5 2,-111-5,119-1,0 0,1 0,-2 0,2-1,-1 0,2 0,-2 0,1-1,0 0,0 0,0-1,1 1,0-1,-1 1,1-2,0 1,1 0,-1-1,0 1,1-1,1 0,-2 0,2 0,-1 0,2-1,-1 1,0-1,0 1,1-1,0 1,0 0,0-1,1 1,0-1,0 0,1 1,-1 1,0 0,1 0,0 0,0 0,0 0,1 0,-1 1,1 0,0-1,0 1,0 0,0 0,1 1,-1 0,0 0,2 0,17-21,-3-3,-11 16,0 0,0 0,0 0,1 1,0 1,1 0,0 1,0 1,1-1,-1 1,2 2,0-1,0 2,-1-2,1 0,-1 0,0-1,1-1,-2 0,1-1,-2 0,1-1,-1-1,0 1,0-2,11-50,-14 25,-1 29,-1 1,1 1,0-1,0 1,1 0,-1 0,1 1,0 0,0 0,1 1,-1 0,0 1,1-1,0 2,0-1,-1 1,1 1,1-1,-2 1,6 1,-9-1,100-11,-97 7,0-1,-1 1,1-1,-1 0,-1-1,1 1,-1-1,0-1,1 1,-2-1,0 1,0-1,0-1,0 1,-1 0,0-1,0 1,-1-1,0 0,0 0,-1 0,0 0,0 0,-1-6,0 10,0 1,0 0,-1-1,1 2,-1-1,0-1,0 2,0 0,0-1,0 0,-1 1,1 0,-1 0,0 0,0 1,0-1,0 1,0-1,0 2,0-1,0 0,-1 1,1 0,-1-1,1 2,-1-1,1 1,-1-1,1 1,-1 0,0 1,1-1,0 1,-1 0,1 0,-2 0,-32-3,-1-5,0 1,0 3,0 1,-22 4,-72 46,108-36,17-8,1 1,0 1,0 0,0 0,1 1,-1 0,1 0,1 0,-1 1,1 0,0-1,0 2,0 0,1 0,0-1,1 1,0 1,0 2,-7 13,8-17,-1-1,2 1,-1-1,0 1,1-1,0 1,0-1,1 1,0-1,-1 1,2-1,-1 1,1-1,0 0,3 6,9 62,-13-54,-1-2</inkml:trace>
  <inkml:trace contextRef="#ctx0" brushRef="#br2" timeOffset="18">387 608,'0'-5,"-5"-1,-5-4,-2-10,-3-1,0-1,0 2,1 1,-1-2,-2 0,-3-3,-4 0,5-2,-1 0,-1 4,3 6</inkml:trace>
  <inkml:trace contextRef="#ctx0" brushRef="#br2" timeOffset="19">810 344,'0'-6,"0"-4,0-10,0-7,0-3,0-1,0-4,0-1,0 2,0 2,0 1,0 2,0 6</inkml:trace>
  <inkml:trace contextRef="#ctx0" brushRef="#br2" timeOffset="20">1312 317,'0'-5,"0"-10,0-7,9-14,8-4,0-1,16-2,2 2,0 3,-7 8</inkml:trace>
  <inkml:trace contextRef="#ctx0" brushRef="#br2" timeOffset="21">1788 554,'0'-4,"5"-11,10-7,2-5,4 3,-3 1,1 4,-3 1,0 3,2 1,2-3,3 2,-3 3</inkml:trace>
  <inkml:trace contextRef="#ctx0" brushRef="#br2" timeOffset="22">1947 1058,'5'-5,"5"-1,6 0,5-3,3-4,2-1,-3-2,-2 1,-3 4</inkml:trace>
  <inkml:trace contextRef="#ctx0" brushRef="#br2" timeOffset="23">174 1349,'-4'-5,"-2"-5,-5-2,-13-3,-7 1,-3 3,0 3,5 4</inkml:trace>
  <inkml:trace contextRef="#ctx0" brushRef="#br3" timeOffset="24">1047 2326,'4'-1,"24"-1,-1 0,1 2,-1 2,1 0,44 0,44-17,-99 10</inkml:trace>
  <inkml:trace contextRef="#ctx0" brushRef="#br3" timeOffset="25">1047 2453,'10'-3,"10"-1,1-1,-1-1,5-3,137-46,-148 47</inkml:trace>
  <inkml:trace contextRef="#ctx0" brushRef="#br3" timeOffset="26">915 2540,'239'-1,"-210"-4,0-1,1-1,-2-1,0-2,0-1,23-13,-35 15,-2 0</inkml:trace>
  <inkml:trace contextRef="#ctx0" brushRef="#br3" timeOffset="27">969 2618,'372'0,"-367"1,-1-1,1 0,-1 0,1 0,-1-1,2 1,-2-1,0 0,0 0,1-1,-1 1,0-1,1 0,-2 0,2-1,-1 1,-1-1,1 1,-1-1,1-1,2-2,1-9</inkml:trace>
  <inkml:trace contextRef="#ctx0" brushRef="#br3" timeOffset="28">969 2672,'51'38,"-44"-34,0 1,0-1,0-1,1 1,-2-1,2 0,0-1,0 1,-1-2,1 1,0-2,0 1,0 0,0-1,0-1,0 0,0 1,0-2,0 1,0-2,-1 1,1-1,5-2,128-43,-3 43,-122 16,-20-6</inkml:trace>
  <inkml:trace contextRef="#ctx0" brushRef="#br3" timeOffset="29">837 2011,'-1'-2</inkml:trace>
  <inkml:trace contextRef="#ctx0" brushRef="#br3" timeOffset="30">829 1984,'-38'-143,"-15"65,17-99,11-9,26-25,1 201,1 1,-1 0,2-1,-1 2,1-1,1 0,-1 1,2 0,-1 0,1 1,0-1,1 1,-1 0,1 0,1 1,-1 0,1 0,0 1,0 0,1 1,-1-1,1 2,0 0,0 0,1 0,-1 1,2 0,150-68,-1 25,-148 44,0 1,-1 0,1 0,0 1,0 1,-1-1,1 1,-1 1,1 1,-1 0,3 2,131 58,-135-58,-1 1,0 0,0 1,-1 0,-1 1,1-1,-1 1,0 1,-1-1,0 1,-1 1,1-1,-2 1,0-1,0 1,-1 1,-1-1,0 0,0 0,-1 1,0 0,5 20,4 161,-11-133</inkml:trace>
  <inkml:trace contextRef="#ctx0" brushRef="#br3" timeOffset="31">1604 1482,'-28'164,"25"-149,-1-1,1 1,-3-1,1 0,-1 0,-1-1,0 1,-1-1,0-1,-8 9,7-8,-74 152,-5-12,34-62,48-79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5-26T14:58:06.543"/>
    </inkml:context>
    <inkml:brush xml:id="br0">
      <inkml:brushProperty name="width" value="0.1" units="cm"/>
      <inkml:brushProperty name="height" value="0.1" units="cm"/>
      <inkml:brushProperty name="color" value="#BB5B18"/>
      <inkml:brushProperty name="ignorePressure" value="1"/>
      <inkml:brushProperty name="inkEffects" value="bronze"/>
      <inkml:brushProperty name="anchorX" value="-6655.48828"/>
      <inkml:brushProperty name="anchorY" value="448.6326"/>
      <inkml:brushProperty name="scaleFactor" value="0.5"/>
    </inkml:brush>
    <inkml:brush xml:id="br1">
      <inkml:brushProperty name="width" value="0.1" units="cm"/>
      <inkml:brushProperty name="height" value="0.1" units="cm"/>
      <inkml:brushProperty name="color" value="#BB5B18"/>
      <inkml:brushProperty name="ignorePressure" value="1"/>
      <inkml:brushProperty name="inkEffects" value="bronze"/>
      <inkml:brushProperty name="anchorX" value="-11065.29102"/>
      <inkml:brushProperty name="anchorY" value="1608.85205"/>
      <inkml:brushProperty name="scaleFactor" value="0.5"/>
    </inkml:brush>
    <inkml:brush xml:id="br2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3927.71484"/>
      <inkml:brushProperty name="anchorY" value="-1443.99097"/>
      <inkml:brushProperty name="scaleFactor" value="0.5"/>
    </inkml:brush>
    <inkml:brush xml:id="br3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4041.68652"/>
      <inkml:brushProperty name="anchorY" value="-4487.02246"/>
      <inkml:brushProperty name="scaleFactor" value="0.5"/>
    </inkml:brush>
    <inkml:brush xml:id="br4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4655.17188"/>
      <inkml:brushProperty name="anchorY" value="-4431.23145"/>
      <inkml:brushProperty name="scaleFactor" value="0.5"/>
    </inkml:brush>
    <inkml:brush xml:id="br5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610.76758"/>
      <inkml:brushProperty name="anchorY" value="-3960.76855"/>
      <inkml:brushProperty name="scaleFactor" value="0.5"/>
    </inkml:brush>
    <inkml:brush xml:id="br6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9119.23047"/>
      <inkml:brushProperty name="anchorY" value="-3844.2937"/>
      <inkml:brushProperty name="scaleFactor" value="0.5"/>
    </inkml:brush>
    <inkml:brush xml:id="br7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611.00781"/>
      <inkml:brushProperty name="anchorY" value="-3990.00244"/>
      <inkml:brushProperty name="scaleFactor" value="0.5"/>
    </inkml:brush>
    <inkml:brush xml:id="br8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8002.35547"/>
      <inkml:brushProperty name="anchorY" value="-4067.81274"/>
      <inkml:brushProperty name="scaleFactor" value="0.5"/>
    </inkml:brush>
    <inkml:brush xml:id="br9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639.33203"/>
      <inkml:brushProperty name="anchorY" value="-3511.12329"/>
      <inkml:brushProperty name="scaleFactor" value="0.5"/>
    </inkml:brush>
    <inkml:brush xml:id="br10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638.92773"/>
      <inkml:brushProperty name="anchorY" value="-3033.67749"/>
      <inkml:brushProperty name="scaleFactor" value="0.5"/>
    </inkml:brush>
    <inkml:brush xml:id="br11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526.71094"/>
      <inkml:brushProperty name="anchorY" value="-2337.3562"/>
      <inkml:brushProperty name="scaleFactor" value="0.5"/>
    </inkml:brush>
    <inkml:brush xml:id="br12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527.47656"/>
      <inkml:brushProperty name="anchorY" value="-2504.21509"/>
      <inkml:brushProperty name="scaleFactor" value="0.5"/>
    </inkml:brush>
    <inkml:brush xml:id="br13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499"/>
      <inkml:brushProperty name="anchorY" value="-1925.5918"/>
      <inkml:brushProperty name="scaleFactor" value="0.5"/>
    </inkml:brush>
    <inkml:brush xml:id="br14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498.88086"/>
      <inkml:brushProperty name="anchorY" value="-1988.78052"/>
      <inkml:brushProperty name="scaleFactor" value="0.5"/>
    </inkml:brush>
    <inkml:brush xml:id="br15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527.11328"/>
      <inkml:brushProperty name="anchorY" value="-1502.63586"/>
      <inkml:brushProperty name="scaleFactor" value="0.5"/>
    </inkml:brush>
    <inkml:brush xml:id="br16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554.77148"/>
      <inkml:brushProperty name="anchorY" value="-1108.58606"/>
      <inkml:brushProperty name="scaleFactor" value="0.5"/>
    </inkml:brush>
    <inkml:brush xml:id="br17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610.94727"/>
      <inkml:brushProperty name="anchorY" value="-636.54309"/>
      <inkml:brushProperty name="scaleFactor" value="0.5"/>
    </inkml:brush>
    <inkml:brush xml:id="br18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679.69922"/>
      <inkml:brushProperty name="anchorY" value="-523.39478"/>
      <inkml:brushProperty name="scaleFactor" value="0.5"/>
    </inkml:brush>
    <inkml:brush xml:id="br19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7695.51953"/>
      <inkml:brushProperty name="anchorY" value="-476.04138"/>
      <inkml:brushProperty name="scaleFactor" value="0.5"/>
    </inkml:brush>
    <inkml:brush xml:id="br20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19692.85742"/>
      <inkml:brushProperty name="anchorY" value="-1860.55432"/>
      <inkml:brushProperty name="scaleFactor" value="0.5"/>
    </inkml:brush>
    <inkml:brush xml:id="br21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26253.10352"/>
      <inkml:brushProperty name="anchorY" value="-4178.11035"/>
      <inkml:brushProperty name="scaleFactor" value="0.5"/>
    </inkml:brush>
    <inkml:brush xml:id="br22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25739.50586"/>
      <inkml:brushProperty name="anchorY" value="-4178.34082"/>
      <inkml:brushProperty name="scaleFactor" value="0.5"/>
    </inkml:brush>
    <inkml:brush xml:id="br23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26924.41016"/>
      <inkml:brushProperty name="anchorY" value="-5986.52637"/>
      <inkml:brushProperty name="scaleFactor" value="0.5"/>
    </inkml:brush>
    <inkml:brush xml:id="br24">
      <inkml:brushProperty name="width" value="0.35" units="cm"/>
      <inkml:brushProperty name="height" value="0.35" units="cm"/>
      <inkml:brushProperty name="color" value="#BB5B18"/>
      <inkml:brushProperty name="ignorePressure" value="1"/>
      <inkml:brushProperty name="inkEffects" value="bronze"/>
      <inkml:brushProperty name="anchorX" value="-24090.77344"/>
      <inkml:brushProperty name="anchorY" value="-4994.35254"/>
      <inkml:brushProperty name="scaleFactor" value="0.5"/>
    </inkml:brush>
  </inkml:definitions>
  <inkml:trace contextRef="#ctx0" brushRef="#br0">995 1091,'0'0,"7"0,11 0,3-4,3-1,2 1,2 1,5 0,3 1,-2 2,2-1,2 1,-4 0,-2 1,-5-1,-1 0,-3 0,-1 0,-2 0,1 0,-1 0,1 0,-1 0,0 0,1 4,0 4,-4 5,-1 0,-3 1,-4 3,1-4,-3 2,-2 1,-1 1,-2 2,4-3,3-4,-1 0,-1 1,-1 2,2 2,2 1,0 2,2-4,3 2,-3-2,2-2,-2 4,-3 2,0-3,-1 0,-2 1,-2 0,-1 1,-3 1,5 1,-1-1,5 1,-2 0,-1 0,-1 1,-2-1,0 0,-3 0,5-5,-1 1,0-1,-1 2,-1 0,0 2,-1-1,-1 6,0 0,0 1,0-1,0-2,0 0,0-1,3-1,2 0,-1 0,-1 0,0-1,3-3,-1 0,4-5,-2 1,0 5,-2 3,3-4,-2 1,-2 1,0-1,-2 2,0-1,2-2,1-1,-1 1,0 0,-2 2,0 4,2-3,1 1,3-5,0 1,-1-2,-2 2,2-3,-1 0,-1 2,-1 1,-2 1,4-2,-1 0,4-4,-2 5,0 2,2-3,-1 2,2-1,-2 1,4 1,-3 1,3-4,-3 0,-1 1,1-3,-2 0,4-3,1 1,4 2,-4 2,3-3,2 2,-4 1,2-3,-4 2,2 0,1-3,-2 3,1-5,2-2,-3 2,3-2,-4 2,-3 2,2-1,2-2,-2 2,2-3,-2 3,2-2,-2 2,2 2,1-1,-1 1,2-2,-4 1,-3-6</inkml:trace>
  <inkml:trace contextRef="#ctx0" brushRef="#br1" timeOffset="1">4302 221,'2'0,"19"-6,-5-1,1 1,0-3,0 1,1 2,2 1,-4-2,0 1,1 0,0 3,2 0,-4 3,-3-1</inkml:trace>
  <inkml:trace contextRef="#ctx0" brushRef="#br2" timeOffset="2">1477 1091,'0'0,"-4"0,-5 0,-4 0,-3 0,-3 0,-6 0,-1 0,0 0,1 0,-3 0,0 4,-2 1,0-2,-1 6,4 1,3 1,2-2,1-3,1-2,0-2,0-1,0 4,8-1,8 0,9 0,6-3,10 1,4-2,9 5,1-1,-1 5,-3-2,-3 0,-3 2,-6 3,-6 3,0-2,-1-3,-2 2,2-3,2-2,-2 2,1-2,2-2,2 3,1-1,2-2,0-1,1-2,0 0,0-2,1 0,-1 4,-8 1,-9-2,-4 5,-12-1,-9-1,0 2,-2-1,5 3,-4-1,0-2,-1-2,1 3,0-2,0-1,-3 2,-1 0,-4 3,6 2,0-1,3-1,4 0,1-1,4 2,9-2,6-2,7-2,5-2,4-2,-2-4,-3-6,-1-9,2-3,1-2,1-2,2-2,5 3,1 1,-4 1,0 7,3-2,-1 1,1 4,-1 3,0 2,-5-1,-1 2,0 2,0 5,2 2,-4 4,1 1,-4 2,1 0,-4 2,-1 2,-3 3,-2 1,-2 2,0 0,-2 1,1 1,-1-1,0 1,-3-5,-1-1,-3-3,-4-4,-4-4,-2-2,-1-1,-2-2,-1-1,-3 0,-1 1,0 0,6 3,-4 1,1 0,-4 0,-4-2,1-1,-3 1,1-2,3 0,6 4,2 0,3 1,0-2,3 3,0 0,0 0,-1-3,2 4,-1-1,3 3,0-1,2 3,-2-1,3 1,-2-1,2 2,-3 1,-6-1,3 2,5-3,8-3,13-2,5-7,6-2,1 0,1-1,0 1,0 1,-1 0,-1 1,-1 1,0 0,0 0,0 0,0 0,0 1,0-1,0 0,-1 0,1-4,0 0,0-1,-4-2,0 0,-5-3,1 1,1 2,-2-3,-3-1,1 0,-2-1,2 1,3 3,2 2,3 2,1 3,1 0,1 1,1 1,-1-1,0 0,0 1,1-1,-1 0,0 0,0 0,0 0,-4 5,-5 3,-4 5,-3 3,-7-1,-3 1,1 1,-1 1,-2-2,-8-5,-3-3,1 1,-2-3,-4-1,-1 2,0 0,0-2,1-1,1-2,0 0,0-1,1-1,0 0,1-1,-1 1,0 0,1-1,-6 6,1-2,-5 6,2-1,-4-1,2-3,5 4,3-2,2 0,0-3,5 4,0-2,0 1,-2-3,-1 3,-1 0,-1 0,-5-3,1 0,2 2,2 0,8 0,10-6,16-6,8-4,4 0,2 1,-1 2,-1 2,-2 3,0 2,-3 1,1 0,-1 0,-4 4,-1 2,0-2,-3 4,5-1,1-1,7-1,-1-2,-3 2,-1 0,-1 0,0-2,-1-1,1-1,0 0,-4-5,1-5,-1-3,6 0,-4-3,2-2,-1-1,1 3,0 4,-4-1,0 2,1 3,-4 7,1 3,-2 4,0 1,-3 3,-2 3,-2 3,-2 1,-2 3,0 0,3 0,4-4,0 0,-1 0,-1 1,-2 0,-6-2,-5-5,-5-3,-5-4,-2-1,-6-3,3-4,0-1,5-4,1 0,-1 2,1 2,-7 1,0 2,-2 1,2 0,-1 2,1 3,2 1,-5-1,1 1,3 2,2-1,1-1,0-1,0-2,-1-1,4 4,1-1,-2 1,0-2,-2-1,0 0,3 2,-4 1,-1 4,-1-2,4 4,0-2,0-1,0-2,4 1,-1-1,-1 0,-1-3,-1 3,-2 0,0-1,3 2,9 0,8 3,8-1,6-2,4 2,7-2,2-1,0-1,3-3,3-1,3 0,-1-1,-4-1,7-3,-4-1,2 1,3 1,-1 0,-6-3,-4 1,-3 0,-3-3,-2 1,1 2,-2 0,1-1,0 0,1 0,-5-1,1 0,-1 2,2 0,0-1,1 0,1 0,1 3,0 0,0 2,-4 5,-1 0,-3 4,1 1,0-2,-3 2,-2 4,-3 1,-2 4,-6-3,-2 1,-4 0,-5-1,-3-1,-3-3,0-2,-7 1,5 1,-1-1,-3-2,4 2,1-2,0-2,1-1,3 1,0 0,1-2,-3 0,0-2,-1 0,-1-2,-1 0,0 0,0 0,0 0,0-1,0 1,0 0,0 0,0 0,0 0,0 0,0 0,0 0,0 0,0 4,4 5,1-1,-1 4,0-2,3 3,-1-2,3 1,3 2,0-2,-3-2,2 0,-2-1,1 2,-1-3,3 3,-3 2,7-1,2-8,6-1,11-3,4-2,3 1,3-1,-1 1,1 0,-2 0,5 1,-1-4,0-1,3-3,-2 0,4 2,3 1,-2-2,-1-4,0 1,-1 2,-3 2,-1 2,-2 2,-2-3,-1 0,4 2,0-1,0 2,-1 1,0 0,2 0,0 2,0-1,-2 0,-1 0,-4-4,-2 0,-4-4,-1 0,-2 5,1 2,3 2,-4 5,4 0,0 4,3-1,-3 2,2 0,-5 1,-2 1,1-1,-2 2,-7-3,-5-2,-7-4,-4-2,-3-1,-3-2,0 0,-2 0,-3 0,0-1,-1 0,3 1,0 0,1 0,1 0,1 0,-3 4,-6 0,0 1,2 3,2-1,-4-1,3-2,0 3,3-1,0-1,2 3,0-1,1-1,0-3,1 0,-1-1,1-2,-1 1,0-2,0 1,0 0,0-1,0 1,4 4,1 0,-1 1,0 2,-2 0,4 4,-1-2,0-3,2 4,5 2,-2-1,3 1,-3 3,3 1,1 3,-1-4,1 1,1 1,6-4,6-2,6-4,3-3,4-2,6-2,1 0,0 0,0-1,-1 0,2 0,0 1,3-4,-2-1,4-3,3 1,2-5,-3-1,3 1,0 2,2 3,-4-1,-3 1,1 1,-3 3,-2 1,-3 1,-2 1,-5-5,3 1,-5-4,1 1,0-4,1 1,1 3,0 2,2 1,0 2,0 2,0 0,0 0,0 0,0 0,-4 5,-1-1,-3 5,0-1,-3 3,-3 3,-2 2,-2 2,-6-2,-2 0,-8-4,-4-2,-2-4,-8-2,0 1,0 4,2-1,0 0,2-3,-8-1,1-2,0-1,-1-1,1 0,1 0,3-1,2 1,-3 0,1 4,1 0,1 0,1-1,1 0,0-1,1-2,1 1,-1-1,-4 0,0 4,-5 0,6 5,0-2,3 0,0-2,0 3,6 2,-1 0,-1-2,0 2,4 3,-2-3,3 3,-1-3,3 3,-1-3,-3 2,2 1,0-1,-3 2,6 1,8 1,11 7,6-3,5-4,7-4,4 0,1-4,-2-2,-3-2,3-2,-3-1,-1-1,-2-1,-2 1,-1-5,-4-3,-2-6,0-2,1 1,-3-1,1 2,-3 1,0 2,-3-1,3-2,2 2,1-1,3 2,1 3,2 3,0-3,0 2,0-3,0 2,0 1,-3-3,3 2,0 1,0-3,5 2,0-3,0 2,-1 1,-1-2,-1 1,-1 3,-1 0,0 3,-1 1,1 0,0 1,0 0,0 1,0-1,0 0,0 0,-5 5,-3 3,-5 5,-3 3,-8-1,-4-3,-7 5,-3-4,1 3,0-3,-2-3,-1 0,0-2,3 2,-1-2,1-1,-1-2,-2-2,-1-2,5 4,-2-1,1 0,-2-1,0-1,-2 0,0-2,-1 0,-4 0,0 0,-5 0,1 0,1 0,2 0,1 0,2 0,6-5,0 1,0 0,4-4,0 1,-2 1,-2 1,0 3,-2 0,-2 1,1 6,-2-1,1 4,0 1,0 2,0-1,4 2,0-3,5 3,-2 3,5 1,-3-2,0-3,0 0,-1-2,-2-2,3 2,-2-2,2 2,8-1,11-1,7-2,9-3,3 0,10-2,0 0,6 0,-2-4,1-1,0-4,0 2,0-1,-8-1,-3 1,-2 2,-2 2,-1 1,-2 2,0 0,-2 1,4 0,0 1,4-6,0 2,2-2,-4-2,-3 0,-6-3,-2 1,1-2,-1-3,1 2,2 3,1 1,0 4,1 2,0 1,0 1,0 0,0 1,1-1,-1 1,0-1,-1 1,1-1,0 0,0 0,0 0,-13 3,-8 2,-13 3,-7 0,-3-1,-3 3,2-3,-5-1,1 3,1-2,1-1,2-2,2-1,-4-2,1-1,-1 5,2-1,1 0,-3-1,-1 0,-2-1,0-2,2 0,1 0,-3 0,2 0,1 0,2 0,-4 0,2 0,0 0,5 3,3 2,0-1,-1-1,1 0,-2-1,1-1,-1-1,-1 4,0 1,4 3,1-1,-2 0,1 2,-2-1,0-2,-1-2,4 4,-1-2,0-2,0 0,-2-2,0 3,-2 1,1-2,4 4</inkml:trace>
  <inkml:trace contextRef="#ctx0" brushRef="#br3" timeOffset="3">1562 3374,'16'-9,"9"-4,-2 7,-1 4,3 2,0 1,3 1,1 0,-2-1,3 0,-9-1</inkml:trace>
  <inkml:trace contextRef="#ctx0" brushRef="#br4" timeOffset="4">2022 3332,'22'-1,"-2"0,0 1</inkml:trace>
  <inkml:trace contextRef="#ctx0" brushRef="#br5" timeOffset="5">4239 2979,'51'-13,"-6"5,-3 4,3-3,-5 2,-4 1,-5 1,0 1,-4 2,0-1,1 1,3 1,0-1,2 0,-3 0,0 0,-4 0,-1 0,-3 0,0 0,3 4,0 1,0-1,-1 0,-5 3,-1-1,-1-2,1 1,0-3,1-1,1 0,1-1,4 0,0 0,1-1,-2 1,3 0,0 0,4 0,-2 0,-14 0</inkml:trace>
  <inkml:trace contextRef="#ctx0" brushRef="#br6" timeOffset="6">5370 2891,'-29'-1,"-27"-1,-4 2,2 1,3-1,4 1,3 0,3 3,2 1,5 4,1-2,5 0,2-2,4-1,-1-3,1 0,0 0,-1-6,-5 1,6-5,0 1,4-4,1 3,0-3,1 2,-1 2,5-5,0 1,0 1,-2 4,0 2,-1 2,-1 2,-1 1,0 0,0 1,0-1</inkml:trace>
  <inkml:trace contextRef="#ctx0" brushRef="#br7" timeOffset="7">4239 3001,'8'-2,"10"0,1 1,0-4,2-3,4-1,0 1,5 2,-1 3,-1 0,-2 2,-1 1,-3 0,0 0,0 1,-6 3,1 1,3-1,2 0,0 3,1-1,-1-1,0-1,0-2,-1-1,0 0,-4 4,0-1,0 0,0-1,-3 4,1-1,1-1,0-1,3-2,1-1,0 0,0-1,1 0,0 0,1 0,-1-1,0 1,0 0,0-4,0-1,-4-3,-5-4,-7 1,-14 6,-14 2,-14 3,-11 5,-9 5,0 4,0-1,-3-1,2-4,7-3,19-3</inkml:trace>
  <inkml:trace contextRef="#ctx0" brushRef="#br8" timeOffset="8">4533 3059,'-3'0,"-17"0,-5-4,1-5,-2 1,-2 0,-5 1,3 4,-9 0,3 2,6 0</inkml:trace>
  <inkml:trace contextRef="#ctx0" brushRef="#br9" timeOffset="9">4260 2642,'12'0,"16"0,-2 0,-4 0,0-1,-6 5,0 0,0 0,1 0,1-2,1-1,-3 5,4-2,1 1,1-2,-1 0,2-2,-1 0,3-1,1 0,4 0,-1 0,-1 0,-3-1,0 1,2 0,-1 0,0 0,-2-4,-1 0,-1-1,-1-2,5-1,-1 3,0 1,4 1,-2 1,0 1,-2 1,-1 0,-1 0,-2 0,4 1,1-1,3 0,-1 0,4 0,-2-4,3 0,-2-1,2-2,-3 0,-2 1,-2 2,3 1,-7-3,0 0,-2 2,0 1,-5-4,1 2,3 0,-2-3,1 1,-3-2,-5-4,-3-3,-7-2,-11 3,-6 3,-4 4,-2 3,0 2,-1 2,0 1,2 1,0-1,1 1,-1-1,1 1,1-1,-1 0,0 0,1 0,-1 0,0 0,0 0,0 0,0 0,0 0,0 0,0 0,0 0,1 0,-1 0,0 0,0 0,0 0,0 0,0 0,0 0,0 0,0 0,0 0,0 0,0 0,0 0,0 0,0 0,0 0,0 0,0 0,0 0,0 0,0 0,0 0,1 0,-1 0,0 0,0 0,0 0,0 4,0 0,0 1,0-2,0 0,0-2,0 0,1 0,-1-1,0 0,0-1,0 1,0 0,0 0,0 0,0 0,0 0,0 0,1 0,-1 0,0 0</inkml:trace>
  <inkml:trace contextRef="#ctx0" brushRef="#br10" timeOffset="10">4260 2283,'17'1,"8"-1,-5 4,-3 1,-4 3,0 0,0-1,3-2,0-2,3 0,1-3,1 1,0-2,0 5,0 1,0-2,0 0,0 0,0-2,1 0,-2 0,1-1,0 0,0 0,0-1,5-3,-1 0,0-1,-1 2,0 0,-1 2,-2 0,0 0,0 1,0 1,0-1,0 0,0 0,0 0,-1 0,1 1,0-6,0 1,0 0,-4-4,0 1,-1 1,1 1,-2-1,-4-5,0 2,-2-3,1-3,3-1,-2-3,2 3,1 0,-5 4,-12 2,-8 4,-4 3,-6 1,-1 2,-1 0,-4 1,0 0,-4-1,1 1,-2-1,1 0,2 0,3 0,1 0,3 0,0 0,1 0,1 0,0 0,-1 0,0 0,0 0,0 0,1 0,-1 0,0 0,0 0,0 0,0 0,5 4,-1 1,0-2,0 1,-1-2,-6 0,0-1,-1-1,0 0,2 0,0 0,1 0,0 0,1 0,0 0,1 0,-1 0,0 0,1 0,-1 0,0 0,0 0</inkml:trace>
  <inkml:trace contextRef="#ctx0" brushRef="#br11" timeOffset="11">4176 1761,'13'0,"18"0,-1 0,-3 5,-2-1,-1 0,-3 0,0-2,0 4,0-1,0 0,-1 2,1 0,-1-1,-3 2,-1-1,1-1,1-2,-4 3,1-1,-4 3,2-1,6-2,1-1,2-1,0-3,1 0,-1-1,1 0,-2-1,0 1,0 4,5 0,-1 0,0 0,-1-1,0-2,-1 0,-2-1,0 1,4-2,1 1,-2 0,-3-4,-2-1,-1 1,0 0,1 2,0 0,2 1,-1 1,0 0,1 0,-8 0,-5-4,-8 0,-7 0,-7 1,-3 0,-3 1,-1 1,-2 1,1 0,-1 0,1 0,-3 0,-1 0,-4 0,-2 1,-5-1,-1 0,-3 0,0 0,2 0,6 4,3 0,3 0,4 4,-3-1,1-1,0-1,2-2,0-2,6 4,-1-1,1 1,0-2,-1-1,-1-1,-1 0,0-1,-1 0,0 0,0 0,3-4,2-1,-1 1,-1 1,0 0,3-3,0 0,-2 2,0 0,-2 2,0 0,-2 2</inkml:trace>
  <inkml:trace contextRef="#ctx0" brushRef="#br12" timeOffset="12">4176 1886,'3'0,"27"0,6 0,2 0,-3 0,3 0,0 0,5 0,1 0,5 0,5-3,3-2,3 1,2 1,-3 0,0-3,-4 0,-8 2,-2 0,-5 2,-4 0,-5 2,-4 0,-3 0,-2 0,-1 0,-1 0,-4 4,-1 1,2-1,-1 0,2-1,2-2,0 0,0 0,1-1,-3-5,-6-4,-3-3,-13 0,-2-3,-7 3,-3 3,2-3,-2 5,-2 0,0-1,-1 1,3-3,-5 3,1 0,2-2,0 2,4-4,1 3,-2 1,-2 2,4-2,-1 1,-2 1,-1 1,-2 2,-1 0,-4 2,-1 0,-1 0,2 0,0 0,1 1,1-1,1 0,3 5,-2-1,-1 0,0 0,-1 2,1 0,-1 0,0-3,1 0,-4-2,0 0,-5-1,1 0,2 0,-8 0,2-1,-2 1,1 0,0 0,1 0,4 0,3 0,2 0,-3 0,1 0,2 0,0 0,0 0</inkml:trace>
  <inkml:trace contextRef="#ctx0" brushRef="#br13" timeOffset="13">4155 1452,'3'2,"18"4,0-2,0 3,3-1,6-1,-1-1,0-2,2 0,3-2,-7 4,-1 1,-3-2,3 0,-1 0,-1-2,0 4,-1 0,-1-1,-1 0,0-2,0 0,0-1,0-1,0 0,-1-4,-3-5,-1 0,1 1,1 2,0 2,1 1,2 2,-1 0,1 1,0 1,0-1,1 1,-1-1,0 0,-5-4,1 0,-1-5,2 1,0-3,2 2,-5-3,2 2,-1-2,2 2,-3-2,-5-1,-6-4,-9 4,-1-2,-6 3,2-1,-4 3,-1 2,-2 3,-2 2,-1 1,0 2,-2 0,1 1,0-1,-1 1,1-1,5 4,-1 1,0 4,0-2,-2 0,0-2,-1-1,-1-2,5 3,-1-1,0 0,0 0,-2-3,-1 1,1-1,-2-1,0 0,0 0,0 0,0 0,0-1,-1 1,1 0,1 0,-1 0,0 0,0 0,0 0,0 0,0 0,0 0,0 0,0 0,0 0,1 0,-1 0,0 0,0 0,0 0,4 4,1 1,-2-1,6-1</inkml:trace>
  <inkml:trace contextRef="#ctx0" brushRef="#br14" timeOffset="14">4155 1500,'6'-15,"2"-5,-7 3,-3 1,-5 0,1 2</inkml:trace>
  <inkml:trace contextRef="#ctx0" brushRef="#br15" timeOffset="15">4176 1135,'6'3,"13"8,4-2,-2 2,0-1,-6 2,1-2,0-3,1-1,-3 1,1-1,0-1,2-2,2-1,0-1,1-1,1 0,0 0,0 0,0 0,0 0,0 0,0 0,5 0,-1 0,5 0,-1 0,-1 0,-7-5,-1 1,-1 0,-1 1,0 0,2 1,-1-3,2 1,-5-5,5 1,-4-2,1 0,-1-1,2-4,-1 3,-2-2,1-1,-5-2,-3-1,-4-2,-1-1,-7 5,-2-1,1 0,0-1,-4 4,2-1,0-2,-2 5,-3 2,-3 3,1 7,-2 3,-1 1,3 3,-2 1,-1-1,3 2,-1-2,-1 0,-2-3,-1-1,-2 3,0-1,-1-1,0-1,0 0,0 2,-1 0,1 0,0-2,0 0,-4 2,0 0,-1 0,2-2,0-1,2-1,0 0,1-1,0 0,0 0,0 0,1-1,-1 1,0 0,1 0,-1 0,0 0,0 0,0 0,-4 0,8-3</inkml:trace>
  <inkml:trace contextRef="#ctx0" brushRef="#br16" timeOffset="16">4197 839,'3'0,"18"0,0 0,0 0,-1 0,1 0,0 0,0 0,0 0,-1 0,1 0,0 0,0 0,0 0,0 0,-4-3,-1-2,1 1,1 1,0 0,6 1,0 1,0 1,1 0,-2 0,1 0,2 0,-5-3,1-1,-3-5,1-2,0-1,-4-2,0 3,0-2,1 3,2-2,-4-3,1 4,-4-2,1 1,1 4,-2-2,-3-2,-7-2,-7 1,-5-1,-6-2,1-1,-1 3,-2 3,0 3,-6 3,3 7,0 1,1 2,4 3,-4-1,-1 0,5 2,-2-1,0-2,0-2,0-1,2 2,0 1,0-2,2 4,0-2,-1 0,-2-2,-1-2,-1 4,-6-1,0-1,-4 0,4 2,1 0,3-1,-1-1,2-2,-1 0,1-1,0-1,-1 0,1 0,-1-1,0 1</inkml:trace>
  <inkml:trace contextRef="#ctx0" brushRef="#br17" timeOffset="17">4239 485,'2'0,"19"-5,0-5,0 2,0 0,0-2,0 2,0 1,-5-2,1 2,-4-3,-1 2,3 1,-3-2,0 1,-1-1,1-4,2 2,2 2,1-3,3 4,0 2,1 2,0 1,1-3,-1-3,0 1,0 1,0 1,0 2,0 2,0 1,0 0,-4-3,-9 0,-8 0,-8 9,-11 1,-3 6,-4-1,1 2,0-2,0-2,3-3,-1-2,1 2,1-2,0 1,5 1,-1 1,1-2,-1 0,-1-3,-2 0,4 3,1-1,-3 0,1-1,-2-1,0 0,-1 3,-1 0,0-1,0-1</inkml:trace>
  <inkml:trace contextRef="#ctx0" brushRef="#br18" timeOffset="18">4291 401,'-6'2,"-10"4,7-4</inkml:trace>
  <inkml:trace contextRef="#ctx0" brushRef="#br19" timeOffset="19">4302 365,'22'-10,"0"2,-5-2,0 2,-1-2,1 2,-2-4,0 3,4 3,3 0,4 3,-3-3,0 1,-1 1,-1-3,0 0,-1 2,-4-3,1 1,-5-4,1 3,1-3,-3-3,3 2,-4-1,2-3,2 3,2-1,1 3,3 3,0 2,1 3,0 1,1-2,-1-1,-4-2,0-1,0 2,-4-3,1 2,1-4,1 3,2 0,2 3,4 2,1 2,1 0,-6 5,-4 5,-6 4,-4 4,-9 1,0 3,-6-3,-4-5,1 1,-2-1,-3 3,-5-3,3 1,-1-3,0 2,0-3,0 2,-1-3,5 3,-1-3,0-2,0 2,3 2,2 4,6 1,1 3,-1 1,-4 1,2 1,1-1,1-4,3-4</inkml:trace>
  <inkml:trace contextRef="#ctx0" brushRef="#br20" timeOffset="20">933 1070,'0'0,"-4"0,-5 0,-4 0,-8 4,-2 1,3 3,-5 0,-4 3,1-2,0-1,2 2,1-2,6 2,1 2,1 0,0 1,-1-2,-2-2,1-3,-1-3,-1-1,0-1,0-2,0 1,0-1,0 1,0-1,0 5,4 4,0 1,9-1,8-2,6-2,12-1,4-2,3 0,4-1,0-1,0 1,-2-4,-2-2,-7-2,0 0,0 1,-1 2,1 2,1 1,0 1,1 0,1 2,0-1,0 0,0 1,0-1,0 0,0 0,0 0,0 0,0 0,0 0,0 0,0 0,0 0,4 0,1 0,-2 0,1 0,-2 0,1 0,-3 0,0 0,0 0,-8 0,-9 0,-9 0,-7 0,-5 0,-7 0,-2 4,-1 4,1 1,1-1,1-2,1-2,2-1,0-2,0 0,0-1,0-1,0 5,1 0,-1 0,0-1,0-1,0 0,1-1,-1 3,0 1,0-1,0 0,0-2,0 0,0 2,0 1,0-1,4 4,1-2,-1 4,4 3,-1-2,3 3,-1-3,2 2,-1-3,-2 2,1 2,-1-2,-2-3,2 2,-1-3,-1 3,6-3,7-5,8-2,7-7,4 0,-2-5,3 1,0 2,0 2,2 2,0 2,1 1,0 1,0 0,0 1,0-1,0 1,0-1,0 0,0 4,0 1,0-1,0-1,0 0,-4 3,-1-1,1-1,1 0,-4 3,-8 3,-11 3,-8 4,-10 1,-7 3,-2 0,-3 0,1-3,3-5,7 0,-2-4,3-2,0-3,5 2,1-1,1-1,2 4,1-2,-2 0,2 2,-1 3,-1-1,-1-1,-2 1,3 2,-2 0,9-4,7-1,9-4,5 0,4-3,3 0,2 0,0 3,1 2,-1-1,0-1,-1-1,1-1,-1 0,0 0,0-1,0 0,-1-1,1 1,0 0,0 0,0 0,0 0,0 0,0 0,-1 0,1 0,-3-4,-6-5,-4-3,-4-5,3-6,2 3,-1-6,3 4,-1 2,2-4,2 4,-2-4,1 4,-1 1,0 5,-2-1,-2 0,-3-2,2 4,-1-2,3 0,3-3,3 0,2 3,-1 11,-9 5,-2 6,-13 7,-2 3,-4 2,-3-1,-3 3,4 6,-1-4,-4 4,-6 3,0 0,-1-2,2-1,0-3,3-4,-3-7,-1-4,3 0,-1 0,-2 0,0-2,-3-2,1 3,-3-2,2 3,2-2,1 0,3-2,1 2,1-1,1-1,5 3,0-1,0 2,3 3,-1 0,3 1,-1-2,2 7,-1-4,-2-2,1 1,8-3,5-2,8-4,1-5,4-2,2-1,2 0,2 1,5 1,1 1,-1 0,4 1,0-4,2-1,-1 1,-2 1,-2 0,-2 1,0 2,-3 0,0 0,4 0,-5 4,1 1,3-1,0 0,-12 3,-14-1,-9 3,-7-1,-8 3,-3 3,1-2,-4-3,2 2,2-3,-3-1,2 2,-2 2,2-1,-7 2,5 3,7 1,11-1,12-4,8-4,7-2,5-2,3-2,5-1,0-1,1 0,2 0,-2 1,0 0,-3 3,4 2,2-1,3 0,-1-2,-2 1,-3-3,-6 5,-7 3,-6 5,-4 3,-11 2,-7 7,-6-3,-6-1,3 0,-1 0,1-5,0 5,1-5,0-3,5 0,-1-3,1-3,2 2,0 2,-1-2,-2 4,-1-3,3 2,8-7,8-6,7-2,5 2,5 1,3 1,1 0,1 0,4-1,3 1,5-1,-1-4,1 1,-1-2,0 1,-2 2,-3 1,-3 0,-6 4,-6 6,-10 4,-8-1,-7-2,-6-2,1 1,-1 3,-1-2,-1-2,-1-2,4 2,-1-2,1-1,-2-2,3 4,0-2,0 4,-2-1,3 3,-1-1,-2-3,-4-2,3 3,-2-2,1-2,-2 5,1-3,0 0,-1-3,1 0,3 3,4 3,1 0,3 3,6-3,8 0,2 0,4 0,3-3,3-3,3 0,0-1,2-2,-1 0,1 0,-1-1,1 1,-1-1,0 1,0 0,0 0,0 0,0 0,-4 4,-5 5,-4 4,-7-1,-4 3,-5-3,0 1,-4-2,-2 2,-3 0,-2-1,3 2,-1-4,1-2,2 2,-1-2,4 2,2 2,0-1,2 2,-3-2,-3 1,3 3,-3 1,2 2,2 2,8-4,10-4,10-7,6-5,2-1,0-2,-1 0,-2 1,0 0,-2 1,0 1,-1-1,0 1,-1 0,-3 4,-1 1,-3 3,-9 4,-7-1,-3 4,-4 0,-13 2,1 2,-1-3,-5 0,0-3,2-4,0 1,2-2,6 1,13-6</inkml:trace>
  <inkml:trace contextRef="#ctx0" brushRef="#br21" timeOffset="21">5853 2808,'0'-1,"-5"-20,1 0,-1 0,1 0,-2 0,0 0,0 0,3 0,0 0,1 0,1 0,-3 0,0 0,-4 5,0-1,2 0,-3 0,1-1,2-2,-3 5,2-2,1 1,3-2,0 0,2-2,0 0,1-1,5 4,-1 1,4-1,1-1,-2 0,-2-2,-2 0,0 0,-3-1,1-5,-10 1,0-1,-4 2,-2 5,0-4,4 1,-1 0,2 0,4 0,1 1,2 0,2-5,1-3,0-5,0 1,1-2,-1-3,1 4,-1 2,0 4,0 2,0 3,0 2,-4 0,-4 1,-1-1,1 1,-2 4,2-1,1 1,2-1,2-2,1 0,2-1,0 0,0-1,-4 3,1 2,-2-1,2-1,0 0,2-6,0 0,0-1,1-4,1 2,3 3,1 3,-1 2,4 4,-1 0,3 4,-2-6,0 0,2-3,-3-5,-1-1,2 5,-1 0,-1 0,-1 2,-3-1,-1 1,0-1,-5 3,-1 1,1-1,-5 4,2-1,1-1,1-1,2-2,-2 3,0-2,-4 1,1-2,-2 4,0-2,3 1,1-3,-1 4,1-1,-3-1,1-2,1 0,-2 3,2-1,1-1,2 0,-3 2,2 0,-1-1,3-1,1-2,-4 4,2-1,-1-1,-2 0,0-2,-3 4,1-1,-2 4,-3 3,-1 3,-3 3,2 6,4 5,4 5,-2 0,3 2,2 2,2 1,1 1,1 2,1 0,0 0,1 0,-1 0,0 0,0 1,0-1,0-1,0 1,0 0,0 0,0 0,-8 5,-5-1,-4 0,1-1,4 0,-2-1,0-2,2 0,3 0,2 0,3 0,7 0,0 0,2 0,-1 0,4 0,-2 3,4-3,-1 0,-3 3,3 1,-1-1,-1 4,-4 0,0-2,-1-1,-2 8,0 2,0-1,-1-1,1 0,0-2,-1 2,1-3,-3 2,-2 2,1-1,1-3,0-2,1-3,1 2,1-1,0-1,0 3,4 0,1-2,-1-1,0 3,3-1,2-2,1 4,2 3,-1 3,-3-1,-2 6,-2 1,-3-2,0 0,-1 0,0 1,-1-1,1-2,-1 1,1-5,0 0,-4-2,-1-2,2 5,-6-2,3-1,0-3,-3-2,2-3,1 0,2 2,1 0,2 0,0 3,1-1,4 0,1-2,4-1,-1-1,7 2,-1 1,-2-1,-3-1,0-1</inkml:trace>
  <inkml:trace contextRef="#ctx0" brushRef="#br22" timeOffset="22">5467 2808,'5'-11,"7"-14,-1 0,-1 2,0 5,-2 1,4 4,-3 0,-3-1,0-2,-3-1,-2-2,-1-1,-4-5,-5 1,0-2,1-3,2-3,2 0,1-2,1-2,2 3,0 1,0 4,1 3,-1 2,1 1,-1 1,0 1,0-1,0 0,-4 1,-1 0,1-1,1 0,0 1,1-1,2-5,-5 1,1-5,-5-3,2-3,0-3,2 3,2 3,1 3,-4 3,2 4,0 1,0-3,2 0,1 1,0 0,1 1,0 1,0 0,9-3,0-1,7 2,5-5,1-2,5-5,5-2,4-2,-2-2,-2 0,-2 4,-9 4,-1 0,-6 4,-5 2,-4 3,-2 2,-6 5,-6 2,-9-1,0 1,-6 2,0-1,-2 0,2-2,0 3,1-1,1 3,5 0,4-3,1 3,3-1,3-2,2-2,3-5,0-2,1-1,-4 5,-4 5,-5 5,-2 0,-4 3,-1 2,-1 2,3-3,0 1,5-4,4-2,3-4,2-3,-1-2,0 0,-2 3,-1 0,2-1,-3 0,-2 4,1-2,-7 5,-2 2,-2 4,-6 1,5 7,4 5,5 6,1-1,3 2,8-3,6 2,2 1,4-2,4 1,2 1,3-2,-4 1,1-4,0 3,-3 1,0-2,2 6,1-3,1 1,-3 2,1 5,1 4,0 11,5-1,-1 3,-1 5,0 5,0 9,-4 3,0 16,-4 2,1 7,-4-3,-1-3,-3-1,-3-4,4-9,3-3,-1-6,-1-7,-1-3,2-4,2-6,0-5,-2-1,-2-3,-2 2,-2 1,-5-1,-6 2,-3 3,-1 1,-2-2,3 2,-6 4,-2 2,-4 5,1 1,-2-1,3 3,1-5,5-2,1-6,4-5,3-5,-1-8,2-2,2-1,1-1,2 2,1 0,0 2,6-1,4 6,0 0,-9-22</inkml:trace>
  <inkml:trace contextRef="#ctx0" brushRef="#br23" timeOffset="23">5705 2703,'0'0,"0"4,0 5,0 4,0 7,0 3,0 2,-2-14</inkml:trace>
  <inkml:trace contextRef="#ctx0" brushRef="#br24" timeOffset="24">492 3374,'-2'-2,"-9"-12,0-2,4 0,1-2,2-2,-2 4,2 0,-1-1,2-1,-4 0,2-2,0 0,1 0,-2 2,-4 2,1-1,0-1,0 4,0-1,3-1,-3-1,-3-1,3-1,0-2,-1 4,2 1,1-1,2-1,-1 4,0-2,-3 5,2-2,0-1,-2 3,2-3,1-1,2-1,1-2,1-6,2-1,0-1,0 2,0 0,0 1,1 1,-1 1,0 0,0 0,0 0,-4 4,0 1,0-1,0 0,-2-1,0-2,0-4,-2 3,1 0,1 1,-2 4,1 1,1-1,2-1,-3 2,1 0,2 0,0-2,-3 3,2-2,0 0,1-1,2-2,0 0,1-5,1-2,-3 5,-2 1,1 1,1-1,1 1,1-1,0 0,0 0,1-1,0 0,0 0,1 0,-6 0,1 0,0 0,0 0,1 0,-2 4,0 1,0-1,2-1,0 0,2-1,0-1,5-1,0 0,1-4,2-5,5 1,-2 0,4 6,-4 2,-1 2,-3 0,-2 0,-3 1,0-3,-1 1,4 4,4 4,4 3,4 0,7 3,1 1,2 2,3 2,0-5,-2-2,3-1,3-2,-1-3,-2 1,1-1,-2-2,-2 2,-5 0,-3 3,-1 3,-5 6,-2 7,-1 2,-2 5,2-1,2 1,3 0,1-4,4-2,0-2,1-3,0 0,1-1,-1 0,0-1,0 0,-3-3,-2-1,1 1,0 1,2 0,0 1,-3-3,0 1,0-1,-2-2,0 0,1 2,2-4,-3-2,5 1,1 1,-2-1,3 2,-2-4,-1 4,-4-3,-8 1,-7 3,-8 2,-6 2,-4 2,-2 0,-1 1,-1 1,1-1,0 0,0 0,0 0,1 1,0-1,0 0,0 0,1 0,-1 0,0 0,0 0,0 4,-4 0,0 0,-4 0,4 3,2-1,-4-1,3-1,-1-1,1-2,1 0,1-1,0 0,1 0,5 4,-1-1,1 6,-2 3,0-1,-1-2,-1-2,-1-3,0 3,0-1,0-2,0 3,0 0,0-2,0 0,4 1,1 0,-1-1,0 2,-2 1,0-3,3 3,0-1,3 4,0-3,-1-1,2 2,-1 3,2 3,7-3,3 3,6-3,2 0,4-1,2 1,0 2,1 2,-2 1,-3 3,2 4,-3 1,-2 1,2-2,-1 5,-2-2,-1-1,-2-1,3-6,1-1,-2 0,-1 3,-1 3,0-1,-1 0,-1 8,4 0,0 4,0-2,-1-3,0 2,-2-3,0 3,3-2,1-2,3-3,4-5,3 2,3 0,2 3,1-3,0 4,0-5,-3 3,-1 0,0 0,-3-2,0 5,-4-1,3 4,-4-1,-1-1,-4-3,-1 0,-1-3,-2 0,0-1,-5 4,1 0,-2 4,-6 4,1 3,1-2,2 3,-2-4,-2-3,2 2,2-3,2-2,-3-2,3-2,6-5,4-5,7-5,4-4,3-2,3-2,-4-5,-3-4,-5-6,-7-1,-4-4,-1-1,-1 0,1-1,-4 4,1 1,1-1,1 1,1-2,1 0,6 3,0 0,9-1,-1 0,4 3,1 2,2 1,-3-2,0 2,-3 7,1 2,-4 7,1 1,-1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5-26T14:58:06.568"/>
    </inkml:context>
    <inkml:brush xml:id="br0">
      <inkml:brushProperty name="width" value="0.05" units="cm"/>
      <inkml:brushProperty name="height" value="0.05" units="cm"/>
      <inkml:brushProperty name="color" value="#FFFF66"/>
      <inkml:brushProperty name="ignorePressure" value="1"/>
    </inkml:brush>
    <inkml:brush xml:id="br1">
      <inkml:brushProperty name="width" value="0.35" units="cm"/>
      <inkml:brushProperty name="height" value="0.35" units="cm"/>
      <inkml:brushProperty name="color" value="#FFFF66"/>
      <inkml:brushProperty name="ignorePressure" value="1"/>
    </inkml:brush>
    <inkml:brush xml:id="br2">
      <inkml:brushProperty name="width" value="0.1" units="cm"/>
      <inkml:brushProperty name="height" value="0.1" units="cm"/>
      <inkml:brushProperty name="color" value="#FFFF66"/>
      <inkml:brushProperty name="ignorePressure" value="1"/>
    </inkml:brush>
    <inkml:brush xml:id="br3">
      <inkml:brushProperty name="width" value="0.1" units="cm"/>
      <inkml:brushProperty name="height" value="0.1" units="cm"/>
      <inkml:brushProperty name="ignorePressure" value="1"/>
    </inkml:brush>
  </inkml:definitions>
  <inkml:trace contextRef="#ctx0" brushRef="#br0">1031 2799,'1'-47,"-9"-100,-5 55</inkml:trace>
  <inkml:trace contextRef="#ctx0" brushRef="#br0" timeOffset="1">719 1878,'-4'-25,"-14"-131,0 19,20-43,-1 171,1 0,0 0,0 1,0-1,1 1,0-1,1 2,0-1,0 0,0 1,5-7,12-24,44-33,-29 38,-31 27,-1 2,2-1,-2 1,1-1,1 2,-1 0,1-1,-1 1,0 1,1-1,0 2,0-1,0 1,0 0,0 0,0 1,1 0,187-21,-176 21,-3 0,0-1,-1 2,0 0,0 1,1 1,-1 1,0 1,0 0,10 5,-12-1,0 1,0 1,-1 0,0 1,0 0,-1 1,0 1,-1-1,0 2,-1 0,0 0,-1 1,1 2,29 63,-14 31,-7 24,-15-106,0-15,1 1,-2 0,0-1,-1 1,0-1,0 0,-1 1,-1-1,0 0,-1 0,-1-1,1 1,-1-1,-1 2,-76 127,-29 2,106-138,1 1,-1 1,1-1,0 0,1 1,-1 0,2 0,-1 1,1-1,0 1,0 2,-5 21,3-11,1 0,0 0,1-1,2 2,0-1,0 0,3 15,13 99,-8-87,-2 33,-8-79,0 0,0 0,-1-1,0 1,1-1,-1 1,0-1,1 0,-1 0,0-1,-1 1,1-1,0 1,0-2,0 1,-1 0,1-1,0 1,0-1,0 0,-1-1,1 0,0 1,-1-1,0-1,-17 1,-81 21,90-20,0 0</inkml:trace>
  <inkml:trace contextRef="#ctx0" brushRef="#br0" timeOffset="2">1277 1718,'0'0</inkml:trace>
  <inkml:trace contextRef="#ctx0" brushRef="#br0" timeOffset="3">1014 1651,'0'340,"0"-333,0 1,0-2,1 2,1-1,-2 0,2 0,0 0,0-1,0 1,1-1,-1 1,1-1,0 0,1 0,-1 0,1-1,0 0,0 0,0 0,0 0,1-1,4 3,36 34,-44-42,0 1,0 0,-1-1,1 0,0 0,0 1,-1-2,1 1,0 1,0-1,-1-1,0 2,1-1,0-1,0 2,-1-2,0 1,0 0,0-1,1 2,-1-2,0 1,1 0,-1-1,0 1,0 0,0 0,0-1,0 1,-1 0,1-1,0 2,-1-2,1 1,0 0,0-1,-1 2,1-2,-1 1,0 0,1-1,-6-46,1 0,2 0,2 0,1 0,3-12,13-32,22-15,-11-16,-24 113,-2 0,1 1,-1-1,0 0,-1 0,0 0,0 0,-1 0,0 0,1 0,-3-3,2 12,-1-1,1 1,-1 0,0 0,1-1,-2 1,2 1,-1-1,0 0,0 0,0 1,0 0,0-1,0 1,0 0,0 0,0 0,0 0,0 1,0-1,0 0,1 1,-2 0,2 0,-1 0,0 0,1 0,-2 1,2-1,-1 1,1-1,-1 1,1-1,-1 2,1-2,-94 107,53-67,54-38,113-60,-120 55,-2 2,1-1,-1 1,0 0,1-2,-1 1,0 0,0-1,0 1,0-1,0 0,0 1,0-2,-1 1,1-1,-1 1,0-1,1 0,0 0,-2-1,1 1,1-1,-2 1,1 0,-1-1,1 0,-1 0,1 0,-2 0,1 0,0 0,0 0,-1 0,0-5,-2 5,0-1,-1 2,0-2,0 1,0 1,0-1,0 1,-1 0,0 0,1 0,0 0,-1 1,-1-1,2 2,-1-1,-1 0,2 1,-2 0,1 0,0 0,-1 1,1 0,-29-8,25 4,0 1,0 1,-1 0,1 0,-1 2,1-1,-1 1,1 0,0 1,-1 0,0 1,1 0,0 1,0 0,0 1,-5 3,-75 100,86-106,2 0,-2 0,1 0,0 1,0-2,0 2,0-1,0 1,0-1,0 1,0-1,0 1,1-1,-1 1,1-1,-1 2,0-2,1 1,0 0,0-1,0 2,-1-2,1 1,0 0,0-1,0 2,1-2,-1 1,0 0,0 0,0 0,1-1,0 1,-1 0,1-1,-1 1,1-1,0 1,0 0,81 34,-65-31,316 69,-279-71,-52-3,-1 0,-1 0,2-1,-1 1,0-1,0 1,0 0,-1-1,2 0,-1 0,-1 1,1-1,0 0,0 0,-1 0,1 0,0 0,0 0,-1 0,1 0,0 0,-1-1,1 1,-1 0,0 0,0-1,1 1,-1 0,0-1,1 1,-1-1,0 2,0-2,0 1,0-1,0 1,-1-1,1 1,0 0,-1-1,1 1,0 0,0 0,-1-1,0 1,1 0,-1 0,1-1,-67-121,62 115,1 0,-1 1,-1 0,1 0,-1 1,0 0,0 0,0 1,-1 0,1 0,-1 1,0 0,0 0,-3 0,1-1,1 1,-1-1,0 1,0 1,0 1,-1 0,1 0,-1 1,1 0,-1 1,1 1,-6 1,7 0,1-1,0 2,-1-1,2 1,-1 1,-1 0,2 0,0 1,-1 0,1 0,0 1,1 0,-1 0,0 1,1 1,1-2,-1 2,1 0,-1 0,1 0,1 0,0 1,0 0,0-1,1 2,0-1,0 0,1 1,-1-1,2 1,0-1,0 1,0-1,0 8,5 7,0-1,1 0,1 0,0-2,1 1,9 16,-12-33,0-1,0 0,0 0,1-1,0 0,0 0,0-1,0 0,0 0,0-1,0 1,0-1,0-1,0 0,0 0,0-1,0 0,0 0,0-1,5-2,57-23,-66 27,-1-1,1 0,-1 0,1 0,-1-1,1 2,-2-2,2 1,-1 0,0-1,1 1,-2-1,2 0,-1 1,-1-1,1 0,0 0,0 0,-1 1,1-2,-1 2,1-1,-1-1,1 1,-1 1,0-2,0 1,0 0,0 0,0 0,0 0,0 0,-1 0,1 0,-1 0,0 0,1 0,0 0,-1 0,0 1,-1-2,-4-6,-2 0,2 1,-2 0,1 1,-2 0,1 1,0 0,0 0,-1 2,0-1,0 1,0 1,0 0,-1 1,1-1,-1 3,-3-2,-1-1,13 2,-2 0,2-1,-1 2,-1-1,2 0,-1 0,-1 1,2 0,-1-1,-1 1,1 0,1 0,-2 0,1 0,0 1,0-1,0 0,0 1,0 0,0 0,0 0,0 1,0-2,1 2,-1-1,0 1,0-1,1 2,-1-2,1 1,-1 0,2 0,-2 0,1 1,0-1,-1 0,2 0,-1 1,0 0,0-1,1 1,-1 1,-1 5,1 1,-1-1,2 1,-1 0,0-1,1 1,1-1,0 1,-1 0,2-1,-1 0,2 1,-1-1,0 0,1 0,0-1,1 1,0 0,-1-1,2-1,-1 1,6 6,-7-11,-1 0,1-1,0 1,0 0,0-2,1 1,-1 1,0-2,1 1,-1-2,1 2,-1-1,0-1,1 0,0 1,0-1,-1-1,0 1,1 0,-1-1,1 0,0 0,-1 0,0-1,0 1,0-1,0-1,1 1,-1 0,0 0,-1-1,1 0,0 0,0 0,0-3,1 0,0 1,-1 0,0 0,0-1,0 0,-1 0,0 0,1 0,-2-1,1 1,-1-1,1 0,-2 1,1-1,0 0,-1 0,0-2,-2 8,1-1,-1 1,0-1,1 1,-2 0,1 0,1 0,-2 0,2 0,-1 1,-1-1,1 1,1-1,-2 1,1 0,0 0,0 1,0-1,0 1,0-1,0 0,0 1,0 0,0 0,0 0,0 1,0-2,1 2,-1-1,0 1,0 0,1 0,-1 0,1-1,0 2,0-1,-100 91,98-89,1-1,0 1,-1 0,1 0,0 1,0-1,0 0,1 1,-1 0,1-1,0 1,0 0,0 0,1 0,0 0,-1 0,1 0,0 0,1 0,-1 0,0-1,1 2,0-2,0 1,0 0,1-1,-1 1,1-1,0 1,0-1,0 0,1 1,-1-2,1 1,-1 0,1-1,0 1,3 1,-5-4,63 47,-62-47,-1 0,1 0,-1-1,1 1,0-1,0 1,-1-1,1 0,0 1,-1-1,1-1,0 1,0 0,-1-1,1 0,0 1,-1 0,1-1,-1 0,1 0,-1 0,1-1,-1 2,1-2,-1 1,1-1,-1 1,0-1,1 1,-2-1,1 0,1 0,-2 0,1 1,0-2,0 1,-1 1,1-2,-1 1,1 0,2-19,0 4,-3 30,-13 107,12-118,1 0,0-1,-1 2,1-2,0 1,0 0,0 0,0 0,0 0,0 0,0 0,0 0,1 0,-1 0,0 0,1-1,0 1,-1 0,1 0,-1-1,1 1,1 0,-2-1,1 1,1-1,-2 0,2 1,-1-1,0 0,0 0,0 0,1 0,-1 0,0 0,1 0,-1 0,1-1,-1 0,1 1,-1-1,1 0,-1 1,1-1,-1 0,1 0,0-1,-1 2,1-1,-1 0,0 0,1 0,-1 0,1 0,-1 0,0 0,0-1,1 1,-1-1,0 1,1 0,-2-1,2 0,-1 0,0 1,1-2,-2 1,2 1,-1-2,-1 1,1 0,1-1,-2 1,1 0,0 0,0-1,-1 1,0-1,1 1,0-2,-1 2,1-1,-1 1,0-1,0 0,0 1,0-1,0 1,0-2,-18-66,-12 28,25 36,1 0,-1 0,1-1,0 1,0-1,1 0,-1-1,1 1,0-1,0 1,1-2,0 1,0 0,-1-6,3-93,-6-27,3 128,2 0,-1 0,1 0,-1-1,1 1,0 0,0-1,1 1,0-1,-1 0,1 1,0-1,1 1,-1 0,1-1,0 0,0 1,0 0,1 0,-1-1,1 1,0 1,0-2,0 2,1-1,0 1,0-3,10 0,0 0,0 1,0 1,1 0,-1 1,1 1,13 0,24-8,-48 10,-2 0,1 0,0 0,0 1,0-1,0 1,0-1,0 1,0 0,0 0,0 0,0 0,0 0,0 1,0 0,0-1,0 0,0 2,-1-1,2-1,-2 2,1-1,0 0,-1 1,1-1,-1 1,1 0,-1-1,1 2,-1-1,0-1,1 2,-1-1,0 0,0 2,-2-1,0 0,0 0,-1 0,1 0,-1-1,1 1,-1-1,0 1,0 0,0-1,1-1,-2 2,1-1,0-1,0 1,-1-1,0 1,1-1,0 0,-1 0,1 0,-23 14,-1-2,1-1,-1-1,-1-2,-12 0,38-8,-1 0,1 0,-1-1,0 1,1 0,-1-1,0 1,0-1,1 0,-1 0,0 0,1 0,-2-1,2 1,-1-1,0 0,1 1,-1-1,1 0,-1 0,1 0,-1 0,1 0,-1 0,1-1,-1 1,1-1,0 1,-1-1,2 0,-2 1,1-2,1 2,-2-1,1-1,1 2,-1-1,1-1,-1 1,0 0,1 0,0-1,0 1,0 0,0 0,0-1,0 1,0 0,0 0,0-1,0 1,2-2,3-6,1-1,1 2,0-1,-1 1,2 0,-1 1,2 0,-1 1,0-1,1 2,0 0,0 1,0 0,7-3,66-13,-79 20,0 2,0-1,-1 0,1 1,-1 0,1-1,-1 1,1 1,0-1,-1 1,0-1,0 1,1-1,-1 1,0 0,0 0,0 0,0 1,0 0,0-1,-1 1,1 0,-1-1,1 1,-1 0,0 0,1 1,-2-1,1 1,1 2,0 0,0 0,-1 0,0 0,0 0,0 0,0 1,-1-1,0 0,0 1,0-1,-1 0,0 1,0-1,1 0,-2 0,1 0,-2 0,2 0,-1-1,-1 0,0 1,1-1,-1 0,0 0,0 0,-1-1,-2 4,-100 43,62 1,33-38</inkml:trace>
  <inkml:trace contextRef="#ctx0" brushRef="#br1" timeOffset="4">1101 1538,'0'58,"1"-17,-1 0,-1-1,-2 1,-1-1,-7 29,11-67,-3 8,0 2,1-2,1 1,-1 0,1 0,1 0,-1 1,1-2,1 1,-1 4,10 42,11 131,13 35,-34-65,-1-155,0-1,1 1,-2-1,1 1,1 0,-2-1,1 0,-1 0,1 1,-1-1,1 0,-1 0,1 0,-1-1,0 1,0-1,0 1,0-1,0 1,0-1,0-1,0 2,-1-1,2-1,-1 0,-1 1,1-1,0 0,0 0,-1 0,1 0,0-1,0 1,-1 0,1-1,0-1,0 2,0-1,0-1,0 1,0-1,0 1,0-1,1 1,-1-1,0 0,1 0,-1 0,1-1,-1 1,1 0,0 0,0-1,0 0,0 1,0-1,0-1,-2-7,0 0,1-1,0 0,1 1,0-1,0 0,1 0,1 0,-1 9</inkml:trace>
  <inkml:trace contextRef="#ctx0" brushRef="#br1" timeOffset="5">571 1398,'20'-103</inkml:trace>
  <inkml:trace contextRef="#ctx0" brushRef="#br1" timeOffset="6">597 1260,'4'-13,"0"0,0-1,2 2,-1 0,1 0,0 0,1 0,-1 1,2 0,-1 1,2 0,-1 1,0 0,3-1,3-5,0 1,0 0,1 1,0 1,1 2,1 0,-2 0,3 3,3-2,85-16,157 27,-256-2,0 1,-1 1,1-1,-1 1,0 1,0-1,0 2,0-1,0 0,0 2,0-1,1 3,12 7,42 31,-52-32,-3-5,0-1,0 1,0 0,-1 0,-1 1,1 0,-1 0,0 0,0 1,0 3,17 119,-3 48,-20 0,0-163,-2 0,0 0,0 0,-1-1,-1 1,0-1,0-1,-1 0,-1 0,0 0,-1-1,-4 5,-29 54,5 67,7-44,29 174,1-231,2-21,-2-2,0 1,-1-1,-1 1,1-1,-1 1,-1-2,-1 2,2-13,-1-1,0 1,0-1,0 1,0-1,0 0,0-1,0 1,-1-1,0 1,1-2,-1 1,1 0,-1-1,0 0,0 0,0 0,0-1,0 0,1 0,-1 0,0 0,0 0,0-2,0 1,-2-1,-7 1,-3 1</inkml:trace>
  <inkml:trace contextRef="#ctx0" brushRef="#br1" timeOffset="7">1294 2147,'53'-19,"19"-42</inkml:trace>
  <inkml:trace contextRef="#ctx0" brushRef="#br1" timeOffset="8">1427 2063,'13'-6,"-10"6,-1 0</inkml:trace>
  <inkml:trace contextRef="#ctx0" brushRef="#br1" timeOffset="9">1508 1878,'4'-178,"-1"155,0 0,0 0,-2-1,0 1,-1 0,-1 0,0-1,-2 1,-4-21,-30-30,28 51,6 13,-1 1,1 0,-1 0,-1 0,1 1,-1 0,-1 0,1 0,0 1,-1 0,-6-5,8 9,3 2,-1 0,1 1,-1-1,1 0,0 0,-1 1,1-2,0 1,0 0,0-1,-1 1,2-1,-2 1,1-1,1 1,-1-1,0 1,0-1,1 0,-1 1,1-2,-1 2,0-1,1 0,0 0,0 0,0 0,0 0,0 0,2 27,-4-10,1 0,-1 0,-1-1,0 1,-1 0,0-1,-1 0,0 0,-1-1,0 0,0 0,-8 10,14-22,0-1,0 1,0-1,-1 1,1 0,0-1,0 0,0 1,0 0,-1-1,1 1,0-1,-1 0,1 1,-1 0,1-1,0 1,0-1,-1 0,1 0,-1 0,0 1,1-1,0 0,0 0,-1 1,0-1,1 0,-1 0,1 0,0 0,-1 0,1 0,-1 0,0 0,1 0,0 0,-1-1,1 1,-1 0,1-1,-1 1,1 0,0 0,-1 0,1-1,-1 1,1-1,-1 1,1-1,0 1,0 0,0-1,-1 1,1-1,0 0,-1 1,1 0,0-1,0 0,-1 0,1 1,0 0,0-1,0 0,0 0,0 1,0-1,-1-46,1 46,3-30,1 1,2 0,0 0,2 1,0 0,1 1,2 0,0 0,8-12,6-45,-24 84,0 1,0-1,1 0,-1 1,0-1,0 1,1 0,-1 0,0-1,1 1,-1 0,0 0,0 0,1 0,-1 1,0-1,1 0,-2 0,2 1,-1-1,0 1,1 0,-2-1,2 1,-1 1,0-2,0 1,0 1,0-2,0 2,0-1,-1 0,1 1,0-1,0 1,-1-2,1 2,0-1,-1 2,1-2,71 95,-66-88,0 0,-1 0,0 1,0 0,-1 0,1 1,-2 0,1 0,-1 0,0 0,-1 1,1-1,-1 1,-1 0,0 0,0 7,31 188,-30-199</inkml:trace>
  <inkml:trace contextRef="#ctx0" brushRef="#br1" timeOffset="10">1577 1758,'-11'14</inkml:trace>
  <inkml:trace contextRef="#ctx0" brushRef="#br1" timeOffset="11">1551 1793,'-48'61,"-18"30,70-100,1 7,-1-1,1 2,-1-1,1 2,-1-1,1 0,0 0,-1 1,1 0,0 1,0 0,-5-1</inkml:trace>
  <inkml:trace contextRef="#ctx0" brushRef="#br1" timeOffset="12">1259 1380,'-17'101,"2"-35,0-7,3 1,1 0,3 0,2 1,-1 47,-5 17,12-124,0 0,-1 0,1 0,0 0,0 0,1 0,-1 0,0 1,0-2,0 1,1 0,-1 0,0 0,1 0,-1 0,0 0,1 0,-1 0,1-1,-1 1,1 0,-1 0,1-1,0 1,-1 0,1 0,-1-1,1 0,0 1,0-1,-1 1,1-1,0 1,0-1,-1 0,1 0,0 0,0 0,-1 0,1 0,1 0,-2 0,1 0,0 0,0 0,-1 0,1-1,0 1,0-1,-1 1,1-1,0 1,0 0,-1-1,0 0,1 0,0 1,0-1,-1 0,44-38,-4-10,-3-2,0-3,11-25,-42 71,-1-1,1 1,-1-1,0 0,-1 0,0-1,1 1,-2-2,0 1,0 0,0-1,-2 1,1-1,0 0,-1 0,-1 0,0 0,0 0,0 0,-1 0,-1 0,0 4,-2 0,1 1,0 0,-1 0,0 0,0 1,0 0,-1 0,1 0,-1 1,0-1,0 1,-25-26,-20-50,-31-68,80 148,1-2,0 0,0 0,-1 1,1-1,-1 1,1-1,-1 1,1-1,-1 1,0-1,1 1,-1 0,0 0,0-1,0 1,0 0,0 0,0 0,0 0,0 0,0 0,-1 1,2-1,-2 0,1 1,0-1,-1 1,2 0,-2 0,1-1,0 1,-1 0,1 0,-1 0,2 0,-2 1,1-1,0 0,-1 0,1 1,0 0,0 0,0-1,-1 1,2 0,-2 0,-41 110,-58 60,99-169,0 1,0 0,1 0,-2 0,2 1,-1-1,2 0,-2 0,1 1,0 0,0 0,0-1,1 1,0 0,-1 0,1-1,0 1,0 1,0-2,0 1,1 0,-1 0,1-1,0 1,0 0,-1-1,2 1,-1-1,1 0,-1 1,1-1,-1 0,2 0,-2 0,1 0,1-1,-1 1,0 0,0-1,1 0,0 0,-1 0,2 0,5 0,-1-2,1 0,-1 0,0-1,1 0,0-1,-1 0,0-1,0 0,1-1,-1 0,-1 0,1-2,-1 1,1-1,-1 0,3-4,8-8,0-1,-1-1,-2-1,1-2,12-22,-25 41,0 1,0 0,0-1,-1-1,0 2,1-2,-1 1,0-1,0 1,0-1,-1 0,1 0,-1 0,0 1,0-2,0 1,-1 0,0 0,1-1,-1 1,-1 0,1 0,0-1,-1 2,0-1,0-1,0 1,-1 1,1-2,-1 2,0-1,-1-1,-10-11,0 1,-1 1,-1 0,0 2,0 0,-1 1,-8-4,14 12,0-1,1 1,-2 1,1 0,0 1,-1 0,2 1,-2 1,1 0,-1 0,1 2,-1 0,1 0,0 1,-9 5,-145 86,138-77,-159 130,179-141,-38 48,43-52,0 0,1 0,-2-1,1 2,1-2,0 1,-1 1,0-1,1-1,-1 2,1-1,0 0,0 0,0 1,0-1,0 0,0 0,1 0,-1 0,1 0,-1 1,1-1,-1-1,1 2,0-2,0 1,-1 0,1 0,1 0,-2-1,2 1,-1 0,1 0,5 4,0 0,1-1,-1 1,1-2,0 1,0-2,0 0,0 0,1 0,-1-1,8 0,-11 0,0-1,-1 1,1-1,0 0,-1 0,2-1,-2 0,1 0,0-1,0 0,0 0,-1 0,1-1,0 0,-1 1,1-2,-1 0,0 0,1 0,-2 0,2 0,-1-1,-1 0,3-2,51-148,-15 44,-42 109,2-1,-1 1,0-2,0 2,0-1,0 0,0 1,0-2,-1 2,1-1,-1-1,1 2,0-1,-1-1,0 1,0 0,0 0,0 0,0 0,0 0,0-1,0 1,0 0,-1 0,1 0,-1 0,0 0,1 0,0 0,-1 0,-1 0,2 1,-1-2,0 2,0-1,0 1,-1-1,1 1,0-1,0 1,-1 0,1 0,-1 0,1-1,-1 2,1-1,-1 0,1 0,-2 1,1-1,0 0,0 0,-1 0,1 1,0-1,0 1,-1-1,1 1,0 0,0 1,-1-1,0 1,1-1,0 1,0-1,-1 2,1-1,1 0,-2 0,1 0,0 1,0 0,0 0,1 0,-2-1,2 2,-1-1,1 0,-1 0,1 1,-1-1,2 1,-2-1,1 1,1 0,-2-1,1 4,1 154,18-2,-18-149,0 6,0-1,0 1,1-1,1 0,0 1,0 0,1-1,0-1,2 2,-2-2,7 11,-6-15,0 0,-1-1,2 1,-1-1,2-1,-1 1,0-1,1-1,0 1,0-1,1 0,-1-1,1 1,0-2,4 3,-4-5,0 0,0 1,-1 1,0 0,0 0,0 0,0 1,0 0,0 0,-1 0,0 1,0 0,0 1,-1 0,1 0,-1 0,0 1,-1-1,1 1,-1 0,-1 0,1 0,-1 1,0 0,-1 0,1-1,-1 1,-1 0,1 1,-1-7,-1 2,1-1,0-1,-1 2,-1-1,2-1,-2 1,1 0,0 0,-1-1,0 0,1 1,-2-1,2 0,-1 1,-1-2,1 1,0 0,-1-1,1 1,-1-1,0 0,0 0,0 0,0-1,0 1,0-1,0 0,0 1,-1-2,-2 2,-1-1,1-1,0 1,-1-1,2-1</inkml:trace>
  <inkml:trace contextRef="#ctx0" brushRef="#br1" timeOffset="13">840 2011,'0'-1,"-4"-3</inkml:trace>
  <inkml:trace contextRef="#ctx0" brushRef="#br1" timeOffset="14">810 1984,'-1'-2</inkml:trace>
  <inkml:trace contextRef="#ctx0" brushRef="#br1" timeOffset="15">782 1958,'-26'-24</inkml:trace>
  <inkml:trace contextRef="#ctx0" brushRef="#br1" timeOffset="16">706 1878,'-3'-7</inkml:trace>
  <inkml:trace contextRef="#ctx0" brushRef="#br1" timeOffset="17">682 1799,'0'-3,"-3"-12,1 0,0-1,1 0,1 0,0 1,0 0,1-1,2-11,-1-36,-2 46,-1 10,0-1,1 2,0-2,0 1,0 0,1 0,0 0,0 0,0-1,1 2,-1-1,1 0,1 0,-1 1,1 0,0 0,0 0,0 0,1 0,-1 1,3-2,66-77,23 9,-15 19,93-6,-110 48,-63 14,0-2,0 1,0 1,0-1,0-1,0 2,0-1,0-1,-1 2,1-1,0 0,-1 0,1 1,-1-2,1 1,0 1,-1-1,1 0,-1 0,0 1,1 0,0-1,-1 0,0 0,0 1,1 0,-1-1,0 1,0-1,1 1,0 0,-1-1,0 1,0 0,1 0,-2 0,-77-64,75 59,0 1,-1 0,0 0,1 1,-1 0,-1 0,1 0,0 1,0 0,-1 0,1 0,-1 1,1 1,-1-1,1 1,-1 0,0 1,1-1,-1 1,1 1,0-1,-1 1,1 0,0 1,0 0,-1 0,2 0,-1 1,0-1,1 2,-1-1,1 2,-44 66,46-69,0 0,0 1,-1-1,0 0,0 0,1 0,-1-1,0 1,0 0,-1-1,1-1,0 1,0 0,0-1,-1 0,0 0,1 0,-1 0,1-1,0 0,-4 0,-36 11,39-7,-1 1,1 0,-1 0,1 1,1 0,-1 0,1 0,0 0,0 0,0 1,1 0,-1 0,1 0,0 1,0-2,2 2,-2-1,1 1,1 0,-3 8,-12 40,12-48,0-2,0 2,1-1,0 1,0-1,1 1,-1 0,2 0,-1 0,1-1,0 2,0-1,0-1,1 2,-1-2,2 1,-1 0,2 2,64 95,-42-73,51 61,-1 73,-20-43,15-33,-59-80,0 1,-1 1,0 1,-1 1,0-1,-1 1,6 11,12 86,-17-131,12-168,-16 154,1 1,1 0,1 1,1-1,2 2,12-29,74-106,-93 161,0 0,0-1,-1 0,0 1,0-1,0 0,0-1,-1 1,0 0,0-1,0 1,-1-2,0 2,1-1,-2 0,0 0,1 0,-1-1,0 2,-1-1,1-1,-1 2,-1-1,2 5,-1 0,0 1,0-1,1 1,-2-1,1 1,1-1,-2 1,1-1,0 1,-1 0,2 0,-2 0,1 0,-1 0,1 0,-1 1,1 0,-1-1,1 1,-1-1,1 1,-1 0,1-1,-1 1,1 1,-1-1,1 0,-1 1,1-1,-1 1,1-1,-54 27,43-20,-33 22,1 4,2 1,-30 33,12-13,34-29,20-19,0 1,0-1,0-1,-1 1,1-1,-1-1,-1 1,2-1,-2-1,1 0,-1-1,-5 2,-111-5,119-1,0 0,1 0,-2 0,2-1,-1 0,2 0,-2 0,1-1,0 0,0 0,0-1,1 1,0-1,-1 1,1-2,0 1,1 0,-1-1,0 1,1-1,1 0,-2 0,2 0,-1 0,2-1,-1 1,0-1,0 1,1-1,0 1,0 0,0-1,1 1,0-1,0 0,1 1,-1 1,0 0,1 0,0 0,0 0,0 0,1 0,-1 1,1 0,0-1,0 1,0 0,0 0,1 1,-1 0,0 0,2 0,17-21,-3-3,-11 16,0 0,0 0,0 0,1 1,0 1,1 0,0 1,0 1,1-1,-1 1,2 2,0-1,0 2,-1-2,1 0,-1 0,0-1,1-1,-2 0,1-1,-2 0,1-1,-1-1,0 1,0-2,11-50,-14 25,-1 29,-1 1,1 1,0-1,0 1,1 0,-1 0,1 1,0 0,0 0,1 1,-1 0,0 1,1-1,0 2,0-1,-1 1,1 1,1-1,-2 1,6 1,-9-1,100-11,-97 7,0-1,-1 1,1-1,-1 0,-1-1,1 1,-1-1,0-1,1 1,-2-1,0 1,0-1,0-1,0 1,-1 0,0-1,0 1,-1-1,0 0,0 0,-1 0,0 0,0 0,-1-6,0 10,0 1,0 0,-1-1,1 2,-1-1,0-1,0 2,0 0,0-1,0 0,-1 1,1 0,-1 0,0 0,0 1,0-1,0 1,0-1,0 2,0-1,0 0,-1 1,1 0,-1-1,1 2,-1-1,1 1,-1-1,1 1,-1 0,0 1,1-1,0 1,-1 0,1 0,-2 0,-32-3,-1-5,0 1,0 3,0 1,-22 4,-72 46,108-36,17-8,1 1,0 1,0 0,0 0,1 1,-1 0,1 0,1 0,-1 1,1 0,0-1,0 2,0 0,1 0,0-1,1 1,0 1,0 2,-7 13,8-17,-1-1,2 1,-1-1,0 1,1-1,0 1,0-1,1 1,0-1,-1 1,2-1,-1 1,1-1,0 0,3 6,9 62,-13-54,-1-2</inkml:trace>
  <inkml:trace contextRef="#ctx0" brushRef="#br2" timeOffset="18">387 608,'0'-5,"-5"-1,-5-4,-2-10,-3-1,0-1,0 2,1 1,-1-2,-2 0,-3-3,-4 0,5-2,-1 0,-1 4,3 6</inkml:trace>
  <inkml:trace contextRef="#ctx0" brushRef="#br2" timeOffset="19">810 344,'0'-6,"0"-4,0-10,0-7,0-3,0-1,0-4,0-1,0 2,0 2,0 1,0 2,0 6</inkml:trace>
  <inkml:trace contextRef="#ctx0" brushRef="#br2" timeOffset="20">1312 317,'0'-5,"0"-10,0-7,9-14,8-4,0-1,16-2,2 2,0 3,-7 8</inkml:trace>
  <inkml:trace contextRef="#ctx0" brushRef="#br2" timeOffset="21">1788 554,'0'-4,"5"-11,10-7,2-5,4 3,-3 1,1 4,-3 1,0 3,2 1,2-3,3 2,-3 3</inkml:trace>
  <inkml:trace contextRef="#ctx0" brushRef="#br2" timeOffset="22">1947 1058,'5'-5,"5"-1,6 0,5-3,3-4,2-1,-3-2,-2 1,-3 4</inkml:trace>
  <inkml:trace contextRef="#ctx0" brushRef="#br2" timeOffset="23">174 1349,'-4'-5,"-2"-5,-5-2,-13-3,-7 1,-3 3,0 3,5 4</inkml:trace>
  <inkml:trace contextRef="#ctx0" brushRef="#br3" timeOffset="24">1047 2326,'4'-1,"24"-1,-1 0,1 2,-1 2,1 0,44 0,44-17,-99 10</inkml:trace>
  <inkml:trace contextRef="#ctx0" brushRef="#br3" timeOffset="25">1047 2453,'10'-3,"10"-1,1-1,-1-1,5-3,137-46,-148 47</inkml:trace>
  <inkml:trace contextRef="#ctx0" brushRef="#br3" timeOffset="26">915 2540,'239'-1,"-210"-4,0-1,1-1,-2-1,0-2,0-1,23-13,-35 15,-2 0</inkml:trace>
  <inkml:trace contextRef="#ctx0" brushRef="#br3" timeOffset="27">969 2618,'372'0,"-367"1,-1-1,1 0,-1 0,1 0,-1-1,2 1,-2-1,0 0,0 0,1-1,-1 1,0-1,1 0,-2 0,2-1,-1 1,-1-1,1 1,-1-1,1-1,2-2,1-9</inkml:trace>
  <inkml:trace contextRef="#ctx0" brushRef="#br3" timeOffset="28">969 2672,'51'38,"-44"-34,0 1,0-1,0-1,1 1,-2-1,2 0,0-1,0 1,-1-2,1 1,0-2,0 1,0 0,0-1,0-1,0 0,0 1,0-2,0 1,0-2,-1 1,1-1,5-2,128-43,-3 43,-122 16,-20-6</inkml:trace>
  <inkml:trace contextRef="#ctx0" brushRef="#br3" timeOffset="29">837 2011,'-1'-2</inkml:trace>
  <inkml:trace contextRef="#ctx0" brushRef="#br3" timeOffset="30">829 1984,'-38'-143,"-15"65,17-99,11-9,26-25,1 201,1 1,-1 0,2-1,-1 2,1-1,1 0,-1 1,2 0,-1 0,1 1,0-1,1 1,-1 0,1 0,1 1,-1 0,1 0,0 1,0 0,1 1,-1-1,1 2,0 0,0 0,1 0,-1 1,2 0,150-68,-1 25,-148 44,0 1,-1 0,1 0,0 1,0 1,-1-1,1 1,-1 1,1 1,-1 0,3 2,131 58,-135-58,-1 1,0 0,0 1,-1 0,-1 1,1-1,-1 1,0 1,-1-1,0 1,-1 1,1-1,-2 1,0-1,0 1,-1 1,-1-1,0 0,0 0,-1 1,0 0,5 20,4 161,-11-133</inkml:trace>
  <inkml:trace contextRef="#ctx0" brushRef="#br3" timeOffset="31">1604 1482,'-28'164,"25"-149,-1-1,1 1,-3-1,1 0,-1 0,-1-1,0 1,-1-1,0-1,-8 9,7-8,-74 152,-5-12,34-62,48-79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831A6-3ED9-2E4A-8841-65F30787C412}" type="datetimeFigureOut">
              <a:rPr lang="en-US" smtClean="0"/>
              <a:t>12/13/2021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AE1E0-7186-3A40-8E9B-A9B36AF6370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512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nl-NL" sz="1200" kern="1200" dirty="0">
              <a:solidFill>
                <a:schemeClr val="tx1"/>
              </a:solidFill>
              <a:latin typeface="Arial" charset="0"/>
              <a:ea typeface="ＭＳ Ｐゴシック" pitchFamily="-112" charset="-128"/>
              <a:cs typeface="ＭＳ Ｐゴシック" pitchFamily="-112" charset="-128"/>
            </a:endParaRPr>
          </a:p>
          <a:p>
            <a:pPr marL="0" indent="0">
              <a:buFontTx/>
              <a:buNone/>
            </a:pPr>
            <a:endParaRPr lang="nl-NL" sz="1200" kern="1200" dirty="0">
              <a:solidFill>
                <a:schemeClr val="tx1"/>
              </a:solidFill>
              <a:latin typeface="Arial" charset="0"/>
              <a:ea typeface="ＭＳ Ｐゴシック" pitchFamily="-112" charset="-128"/>
              <a:cs typeface="ＭＳ Ｐゴシック" pitchFamily="-112" charset="-128"/>
            </a:endParaRPr>
          </a:p>
          <a:p>
            <a:endParaRPr lang="nl-NL" sz="1200" kern="1200" dirty="0">
              <a:solidFill>
                <a:schemeClr val="tx1"/>
              </a:solidFill>
              <a:latin typeface="Arial" charset="0"/>
              <a:ea typeface="ＭＳ Ｐゴシック" pitchFamily="-112" charset="-128"/>
              <a:cs typeface="ＭＳ Ｐゴシック" pitchFamily="-112" charset="-128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88A84-5294-40B0-A803-C3903FB7E19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9859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8608" marR="0" lvl="0" indent="-308740" algn="l" defTabSz="8820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45000"/>
              <a:buFont typeface="Wingdings" charset="0"/>
              <a:buChar char=""/>
              <a:tabLst>
                <a:tab pos="408608" algn="l"/>
                <a:tab pos="508505" algn="l"/>
                <a:tab pos="936774" algn="l"/>
                <a:tab pos="1365058" algn="l"/>
                <a:tab pos="1793342" algn="l"/>
                <a:tab pos="2221628" algn="l"/>
                <a:tab pos="2649910" algn="l"/>
                <a:tab pos="3078187" algn="l"/>
                <a:tab pos="3506481" algn="l"/>
                <a:tab pos="3934763" algn="l"/>
                <a:tab pos="4363037" algn="l"/>
                <a:tab pos="4791328" algn="l"/>
                <a:tab pos="5219609" algn="l"/>
                <a:tab pos="5647890" algn="l"/>
                <a:tab pos="6076177" algn="l"/>
                <a:tab pos="6504463" algn="l"/>
                <a:tab pos="6932743" algn="l"/>
                <a:tab pos="7361029" algn="l"/>
                <a:tab pos="7789313" algn="l"/>
                <a:tab pos="8217601" algn="l"/>
                <a:tab pos="8645881" algn="l"/>
              </a:tabLst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5A6478"/>
              </a:solidFill>
              <a:effectLst/>
              <a:uLnTx/>
              <a:uFillTx/>
              <a:latin typeface="Segoe UI Light" panose="020B0502040204020203" pitchFamily="34" charset="0"/>
              <a:ea typeface="小米兰亭_GB外压缩"/>
              <a:cs typeface="+mn-cs"/>
            </a:endParaRPr>
          </a:p>
          <a:p>
            <a:pPr lvl="0"/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Co-design, Co-production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—rooted in the local level, in collaboration with local scientists and community, adopted a bottom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 approach to conduct tailored research and capacity building activities based on needs. The knowledge generated from MAIRS-FE and CORDEX can be applied in local community and scaled up as regional solution. </a:t>
            </a:r>
          </a:p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Multi-disciplines, Multi-stakeholders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—focused on cross-cutting global change issues and established links across disciplines and links between regional and global research communities, and engaged with government officials and community groups.</a:t>
            </a:r>
          </a:p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Synergies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 The interaction and/or cooperation with other GRPs and KANs (GLP,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iLEAPS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IGAC, Water-Energy-Food Nexus KAN) can result in synergies through information and data sharing etc.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99868" indent="0" defTabSz="882030">
              <a:lnSpc>
                <a:spcPct val="150000"/>
              </a:lnSpc>
              <a:buSzPct val="45000"/>
              <a:buFont typeface="Wingdings" charset="0"/>
              <a:buNone/>
              <a:tabLst>
                <a:tab pos="408608" algn="l"/>
                <a:tab pos="508505" algn="l"/>
                <a:tab pos="936774" algn="l"/>
                <a:tab pos="1365058" algn="l"/>
                <a:tab pos="1793342" algn="l"/>
                <a:tab pos="2221628" algn="l"/>
                <a:tab pos="2649910" algn="l"/>
                <a:tab pos="3078187" algn="l"/>
                <a:tab pos="3506481" algn="l"/>
                <a:tab pos="3934763" algn="l"/>
                <a:tab pos="4363037" algn="l"/>
                <a:tab pos="4791328" algn="l"/>
                <a:tab pos="5219609" algn="l"/>
                <a:tab pos="5647890" algn="l"/>
                <a:tab pos="6076177" algn="l"/>
                <a:tab pos="6504463" algn="l"/>
                <a:tab pos="6932743" algn="l"/>
                <a:tab pos="7361029" algn="l"/>
                <a:tab pos="7789313" algn="l"/>
                <a:tab pos="8217601" algn="l"/>
                <a:tab pos="8645881" algn="l"/>
              </a:tabLst>
              <a:defRPr/>
            </a:pPr>
            <a:endParaRPr lang="en-US" altLang="zh-CN" b="1" dirty="0">
              <a:solidFill>
                <a:schemeClr val="bg2">
                  <a:lumMod val="50000"/>
                </a:schemeClr>
              </a:solidFill>
              <a:latin typeface="Segoe UI Light" panose="020B0502040204020203" pitchFamily="34" charset="0"/>
              <a:ea typeface="小米兰亭_GB外压缩"/>
              <a:cs typeface="Book Antiqua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/>
          <a:lstStyle/>
          <a:p>
            <a:pPr defTabSz="955679">
              <a:defRPr/>
            </a:pPr>
            <a:fld id="{1C9A564A-075C-4B62-B89C-F8F203DB2574}" type="slidenum">
              <a: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pPr defTabSz="955679">
                <a:defRPr/>
              </a:pPr>
              <a:t>18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069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Prata samma språk?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AE1E0-7186-3A40-8E9B-A9B36AF63706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643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CORDEX </a:t>
            </a:r>
            <a:r>
              <a:rPr lang="sv-SE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Africa</a:t>
            </a:r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Analysis</a:t>
            </a:r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/ATLAS, workshop/utbildningsserie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Utbilda och engagera unga klimatforskare, samt användare som effekt-, anpassnings- och riskforskare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Spridning av malaria, var man ska plantera och vilka grödor 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Ledde bla till bidrag till IPCCs 1.5-gradersrapport. 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IPCCS co-</a:t>
            </a:r>
            <a:r>
              <a:rPr lang="sv-S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chair</a:t>
            </a:r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Panmao</a:t>
            </a:r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v-S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Zhai</a:t>
            </a:r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intervjuas av Erik Kjellström &gt; CORDEX är viktigt för IPCC</a:t>
            </a:r>
          </a:p>
          <a:p>
            <a:r>
              <a:rPr lang="sv-S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Cordex</a:t>
            </a:r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har bidragit med författare/artiklar till AR6 och delrapporter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8" name="Google Shape;29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016FFB-FE60-2846-897B-A036F64AA489}" type="slidenum"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charset="0"/>
                <a:ea typeface="ＭＳ Ｐゴシック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charset="0"/>
              <a:ea typeface="ＭＳ Ｐゴシック" charset="0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CORDEX </a:t>
            </a:r>
            <a:r>
              <a:rPr lang="en-US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bidrar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till </a:t>
            </a:r>
            <a:r>
              <a:rPr lang="en-US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klimatinformation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bedömningar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utvärderingar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och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rapporter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co-design, co-production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400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Brygga Gapet, Kunskap gör skillnad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Brygga gapet – samhälle/beslutsfattare och vetenskap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Komma ned på den skala som verkligen känns för dig och mig &gt; Flagship Pilot Studies. 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Extrema händelser med stor socioekonomisk påverkan, tex häftiga regn - var, intensitet, frekvens, torka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Information som leder till handling!</a:t>
            </a:r>
          </a:p>
          <a:p>
            <a:r>
              <a:rPr lang="sv-SE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Städer och klimat? Vattentillgång i Himalaya/Tredje Polen</a:t>
            </a:r>
          </a:p>
          <a:p>
            <a:r>
              <a:rPr lang="sv-SE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r>
              <a:rPr lang="sv-SE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sensitive urban design (WSUD)</a:t>
            </a:r>
            <a:endParaRPr lang="sv-SE" dirty="0"/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Visa vilken skillnad kunskap kan göra…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Vad kunskapsöverföring kan leda till; Man går från gamla, ’dåliga’ metoder till nya och bättre - Dränering/vattenplanering I Hanoi förr och nu/i framtiden.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Jobba med att få in människor i modellerna – hur använder vi marken och hur påverkar det klimatet – kan det mildra negativa effekter?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Från ax till limpa – end-to-end perspektiv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AE1E0-7186-3A40-8E9B-A9B36AF63706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3949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016FFB-FE60-2846-897B-A036F64AA489}" type="slidenum"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charset="0"/>
                <a:ea typeface="ＭＳ Ｐゴシック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charset="0"/>
              <a:ea typeface="ＭＳ Ｐゴシック" charset="0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289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Avsluta med gammalt afrikanskt citat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AE1E0-7186-3A40-8E9B-A9B36AF63706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834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AE1E0-7186-3A40-8E9B-A9B36AF63706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323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016FFB-FE60-2846-897B-A036F64AA489}" type="slidenum"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charset="0"/>
                <a:ea typeface="ＭＳ Ｐゴシック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charset="0"/>
              <a:ea typeface="ＭＳ Ｐゴシック" charset="0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857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lvl="1" indent="-457200">
              <a:buFont typeface="Arial"/>
              <a:buChar char="•"/>
            </a:pP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9AE1E0-7186-3A40-8E9B-A9B36AF637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934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Vad är klimatinfo/data bra för?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Förstå effekten på olika sektorer;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Jordbruk - översvämningar, torka – bränder, dåliga skördar,  (leder till lättare erosion, blöta marker &gt;läckage av näringsämnen…)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Hälsa – värmeböljor, infektionssjukdomar 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Kraftig nederbörd - föroreningar i vatten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Vetenskaplig kunskapsbas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 att göra anpassningsplaner – infrastruktur (ditt hus, din brygga, vägar och transportsystem,…)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AE1E0-7186-3A40-8E9B-A9B36AF637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862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 att kunna förvalta/ta hand om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Citat – om man inte kan mäta det så kan man inte förvalta det/ta hand om det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 gör det – ’mäter/beräknar/modellerar/analyserar/utvärderar och sen kan vi fatta beslut/ta hand om det!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AE1E0-7186-3A40-8E9B-A9B36AF637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57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Hur det går till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 här gör vi alltså; 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omvärldsanalys 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delar upp världen i lagom rutor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förfinar sedan detta och få fram information om hur det kan bli med tex nederbörd nu och 30 år framåt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används sen det till planering av tex bevattning, var man ska bygga för att undvika jordskred/att huset står i vatten, var och när man ska odla vad</a:t>
            </a:r>
          </a:p>
          <a:p>
            <a:r>
              <a:rPr lang="sv-S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RCP 4.5:</a:t>
            </a:r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Strategier för reducerade växthusgasutsläpp medför att strålningsdrivningen stabiliseras vid 4.5 W/m² före år 2100 (används i IPCC, AR5).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Snabba Åtgärder som ger resultat: Eller som i London – smogen dödade tusentals människor på 50-talet - man beslutade om åtgärder/förbud mot ’black </a:t>
            </a:r>
            <a:r>
              <a:rPr lang="sv-S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smoke</a:t>
            </a:r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 och satsade på bättre bränslen.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CORDEX ligger till grund för Klimatscenariotjänsten, för det hydrologerna gör i </a:t>
            </a:r>
            <a:r>
              <a:rPr lang="sv-SE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GCFs</a:t>
            </a:r>
            <a:r>
              <a:rPr lang="sv-S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klimatportal osv!!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Snabba Åtgärder som ger resultat: Eller som i London – smogen dödade tusentals människor på 50-talet - man beslutade om åtgärder/förbud mot ’black </a:t>
            </a:r>
            <a:r>
              <a:rPr lang="sv-S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smoke</a:t>
            </a:r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 och satsade på bättre bränslen.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Vad är klimatinfo/data bra för och hur gör vi?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Förstå effekten på olika sektorer, Vetenskaplig kunskapsbas;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Jordbruk – översvämningar &gt; erosion, blöta marker &gt;läckage av näringsämnen…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Torka – bränder, dåliga skördar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Hälsa – värmeböljor, infektionssjukdomar 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Kraftig nederbörd - föroreningar i vatten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 att göra anpassningsplaner – infrastruktur (ditt hus, din brygga, vägar och transportsystem,…)</a:t>
            </a:r>
          </a:p>
          <a:p>
            <a:r>
              <a:rPr lang="sv-SE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Varför behöver vi jobba globalt?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Klimatförändringar kan vara dyrt och dödligt 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 påverkas av det som händer runt om oss – luft och vatten med innehåll stannar inte vid gränser, sjukdomar sprider sig, förstörda skördar betyder inget kaffe efter maten osv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AE1E0-7186-3A40-8E9B-A9B36AF637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802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sz="1800" b="1" dirty="0">
                <a:solidFill>
                  <a:schemeClr val="bg1"/>
                </a:solidFill>
              </a:rPr>
              <a:t> CORDEX: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chemeClr val="bg1"/>
                </a:solidFill>
              </a:rPr>
              <a:t>Climate dynamics and extreme events – regional climate hotspots, potential for thresholds and surprises</a:t>
            </a:r>
          </a:p>
          <a:p>
            <a:pPr marL="914400" lvl="1" indent="-457200">
              <a:buFont typeface="Arial"/>
              <a:buChar char="•"/>
            </a:pP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9AE1E0-7186-3A40-8E9B-A9B36AF637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621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sz="1800" b="1" dirty="0">
                <a:solidFill>
                  <a:schemeClr val="bg1"/>
                </a:solidFill>
              </a:rPr>
              <a:t> CORDEX: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b="1" dirty="0">
                <a:solidFill>
                  <a:schemeClr val="bg1"/>
                </a:solidFill>
              </a:rPr>
              <a:t>Climate dynamics and extreme events – regional climate hotspots, potential for thresholds and surprises</a:t>
            </a:r>
          </a:p>
          <a:p>
            <a:pPr marL="914400" lvl="1" indent="-457200">
              <a:buFont typeface="Arial"/>
              <a:buChar char="•"/>
            </a:pP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9AE1E0-7186-3A40-8E9B-A9B36AF637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7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	Global Framework for climate services</a:t>
            </a:r>
          </a:p>
          <a:p>
            <a:pPr marL="914400" lvl="1" indent="-457200">
              <a:buFont typeface="Arial"/>
              <a:buChar char="•"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African development Bank</a:t>
            </a:r>
          </a:p>
          <a:p>
            <a:pPr marL="914400" lvl="1" indent="-457200">
              <a:buFont typeface="Arial"/>
              <a:buChar char="•"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African Climate Change Fund</a:t>
            </a:r>
          </a:p>
          <a:p>
            <a:pPr marL="914400" lvl="1" indent="-457200">
              <a:buFont typeface="Arial"/>
              <a:buChar char="•"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Green Climate Fund</a:t>
            </a:r>
          </a:p>
          <a:p>
            <a:pPr marL="914400" lvl="1" indent="-457200">
              <a:buFont typeface="Arial"/>
              <a:buChar char="•"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Stockholm Environment Institute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9AE1E0-7186-3A40-8E9B-A9B36AF637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8459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917EB-E48C-46E7-9573-7BBC065A7AF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532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BC549-EB1A-440B-9333-AEEEC85EDD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86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CA7F4-569E-42C2-AC2B-B602D1AE0B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97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5531B-C27A-4ABB-9CCB-F5198E83299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6509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8E629-FE4F-4C8D-AC38-8D84B043C9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104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917EB-E48C-46E7-9573-7BBC065A7AF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86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B596A-2363-4FC2-BA81-ADDBB83F3C5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303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D0923-6C5A-49E4-8B6F-39BEB80338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016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72B20-4D41-4E0A-87F8-8C88A0DD7A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9767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2CF09-3BAF-446F-8B1C-318D1E02E72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749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E52C9-9488-496C-A6DC-9411A859ACB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54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B596A-2363-4FC2-BA81-ADDBB83F3C5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48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922E9-2724-4A6F-B73C-4F4DE8AA30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6436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837F3-3311-45EE-B6CD-22CCEC1983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041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4938A-98D7-4C6F-A5DA-8941046E84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928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BC549-EB1A-440B-9333-AEEEC85EDD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365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CA7F4-569E-42C2-AC2B-B602D1AE0B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7436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5531B-C27A-4ABB-9CCB-F5198E83299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2217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8E629-FE4F-4C8D-AC38-8D84B043C9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8939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917EB-E48C-46E7-9573-7BBC065A7AF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6084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B596A-2363-4FC2-BA81-ADDBB83F3C5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5725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D0923-6C5A-49E4-8B6F-39BEB80338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400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D0923-6C5A-49E4-8B6F-39BEB80338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6891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72B20-4D41-4E0A-87F8-8C88A0DD7A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854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2CF09-3BAF-446F-8B1C-318D1E02E72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7183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E52C9-9488-496C-A6DC-9411A859ACB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6296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922E9-2724-4A6F-B73C-4F4DE8AA30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7006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837F3-3311-45EE-B6CD-22CCEC1983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1200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4938A-98D7-4C6F-A5DA-8941046E84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5034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BC549-EB1A-440B-9333-AEEEC85EDD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6901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CA7F4-569E-42C2-AC2B-B602D1AE0B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8729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5531B-C27A-4ABB-9CCB-F5198E83299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2591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8E629-FE4F-4C8D-AC38-8D84B043C9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257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72B20-4D41-4E0A-87F8-8C88A0DD7A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4086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38958-C589-4AD1-B490-2C294BBF89DF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8BF3B-D3E6-4929-ABFF-C3DAFD9B9EDE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609839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4F604-72D7-4924-B87F-4E01313193B6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957653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2D73D-59F1-471C-A493-C71CDB0EBACC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795961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24F42-A554-401F-8F7F-114435636967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548499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E4117-E945-4237-AD38-2C71BD072229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369251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A903-7CA4-43AE-8083-3D36BFC62B7E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215929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BD123-0A2A-43B2-B838-62FA16E95942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544532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67ACF-1F06-4997-A913-E3794318A801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95468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C7D42-3B1B-4583-BDD4-06167CA091A4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912449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8A000-B1F1-4D1E-A39B-F38A47CE167A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28684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2CF09-3BAF-446F-8B1C-318D1E02E72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10656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D9991-35CD-49A3-9D76-FA57EB5915F7}" type="datetime1">
              <a:rPr lang="en-GB" smtClean="0"/>
              <a:t>13/12/2021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Meeting, Place, Date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0AB44-2D2E-436A-A514-8534E37AF1DB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099803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569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E52C9-9488-496C-A6DC-9411A859ACB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922E9-2724-4A6F-B73C-4F4DE8AA305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9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837F3-3311-45EE-B6CD-22CCEC1983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520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4938A-98D7-4C6F-A5DA-8941046E84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269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148975"/>
            </a:gs>
            <a:gs pos="34000">
              <a:srgbClr val="F7FEFE"/>
            </a:gs>
            <a:gs pos="54000">
              <a:srgbClr val="EBFCFC"/>
            </a:gs>
            <a:gs pos="80000">
              <a:srgbClr val="FFFFFF">
                <a:alpha val="49804"/>
              </a:srgbClr>
            </a:gs>
            <a:gs pos="100000">
              <a:srgbClr val="127A68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7CB8B68-4B6A-4348-9512-F44A7CD03716}" type="slidenum">
              <a:rPr lang="en-US">
                <a:solidFill>
                  <a:srgbClr val="000000"/>
                </a:solidFill>
                <a:latin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305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148975"/>
            </a:gs>
            <a:gs pos="34000">
              <a:srgbClr val="F7FEFE"/>
            </a:gs>
            <a:gs pos="54000">
              <a:srgbClr val="EBFCFC"/>
            </a:gs>
            <a:gs pos="80000">
              <a:srgbClr val="FFFFFF">
                <a:alpha val="49804"/>
              </a:srgbClr>
            </a:gs>
            <a:gs pos="100000">
              <a:srgbClr val="127A68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7CB8B68-4B6A-4348-9512-F44A7CD03716}" type="slidenum">
              <a:rPr lang="en-US">
                <a:solidFill>
                  <a:srgbClr val="000000"/>
                </a:solidFill>
                <a:latin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426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148975"/>
            </a:gs>
            <a:gs pos="34000">
              <a:srgbClr val="F7FEFE"/>
            </a:gs>
            <a:gs pos="54000">
              <a:srgbClr val="EBFCFC"/>
            </a:gs>
            <a:gs pos="80000">
              <a:srgbClr val="FFFFFF">
                <a:alpha val="49804"/>
              </a:srgbClr>
            </a:gs>
            <a:gs pos="100000">
              <a:srgbClr val="127A68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7CB8B68-4B6A-4348-9512-F44A7CD03716}" type="slidenum">
              <a:rPr lang="en-US">
                <a:solidFill>
                  <a:srgbClr val="000000"/>
                </a:solidFill>
                <a:latin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9978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48975"/>
            </a:gs>
            <a:gs pos="34000">
              <a:srgbClr val="F7FEFE"/>
            </a:gs>
            <a:gs pos="54000">
              <a:srgbClr val="EBFCFC"/>
            </a:gs>
            <a:gs pos="80000">
              <a:srgbClr val="FFFFFF">
                <a:alpha val="49804"/>
              </a:srgbClr>
            </a:gs>
            <a:gs pos="100000">
              <a:srgbClr val="127A68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7CB8B68-4B6A-4348-9512-F44A7CD03716}" type="slidenum">
              <a:rPr lang="en-US" smtClean="0">
                <a:solidFill>
                  <a:srgbClr val="000000"/>
                </a:solidFill>
                <a:latin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8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6" Type="http://schemas.openxmlformats.org/officeDocument/2006/relationships/hyperlink" Target="http://www.cordex.org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5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7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3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7" Type="http://schemas.openxmlformats.org/officeDocument/2006/relationships/image" Target="../media/image37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36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10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6.png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3.png"/><Relationship Id="rId7" Type="http://schemas.openxmlformats.org/officeDocument/2006/relationships/image" Target="../media/image11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6.xml"/><Relationship Id="rId4" Type="http://schemas.openxmlformats.org/officeDocument/2006/relationships/customXml" Target="../ink/ink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svg"/><Relationship Id="rId7" Type="http://schemas.openxmlformats.org/officeDocument/2006/relationships/image" Target="../media/image55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54.png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1.png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3" Type="http://schemas.openxmlformats.org/officeDocument/2006/relationships/image" Target="../media/image68.png"/><Relationship Id="rId7" Type="http://schemas.openxmlformats.org/officeDocument/2006/relationships/customXml" Target="../ink/ink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3.png"/><Relationship Id="rId5" Type="http://schemas.openxmlformats.org/officeDocument/2006/relationships/image" Target="../media/image70.png"/><Relationship Id="rId10" Type="http://schemas.openxmlformats.org/officeDocument/2006/relationships/image" Target="../media/image280.png"/><Relationship Id="rId4" Type="http://schemas.openxmlformats.org/officeDocument/2006/relationships/image" Target="../media/image69.png"/><Relationship Id="rId9" Type="http://schemas.openxmlformats.org/officeDocument/2006/relationships/customXml" Target="../ink/ink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71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7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WCRPFacebookBackground_VS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1" t="4471" r="151"/>
          <a:stretch/>
        </p:blipFill>
        <p:spPr>
          <a:xfrm>
            <a:off x="-18143" y="-19479"/>
            <a:ext cx="9144000" cy="3255398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0" y="3295471"/>
            <a:ext cx="922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Coordinated Regional Downscaling Experiment</a:t>
            </a:r>
          </a:p>
          <a:p>
            <a:pPr algn="ctr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(CORDEX)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622399"/>
            <a:ext cx="6071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tx1"/>
                </a:solidFill>
                <a:latin typeface="+mj-lt"/>
              </a:rPr>
              <a:t>Iréne Lake </a:t>
            </a:r>
          </a:p>
          <a:p>
            <a:r>
              <a:rPr lang="en-US" b="1" i="1" dirty="0">
                <a:latin typeface="+mj-lt"/>
              </a:rPr>
              <a:t>Director for IPOC at SMHI</a:t>
            </a:r>
            <a:b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BA13F9-54AA-E94F-81C0-220F34396DC4}"/>
              </a:ext>
            </a:extLst>
          </p:cNvPr>
          <p:cNvSpPr txBox="1"/>
          <p:nvPr/>
        </p:nvSpPr>
        <p:spPr>
          <a:xfrm>
            <a:off x="1439652" y="4559659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CORDEX South Asia Workshop</a:t>
            </a:r>
          </a:p>
          <a:p>
            <a:pPr algn="ctr"/>
            <a:r>
              <a:rPr lang="nn-NO" dirty="0"/>
              <a:t>December 13-15, 2021 </a:t>
            </a:r>
            <a:endParaRPr lang="en-US" sz="2000" b="1" dirty="0">
              <a:solidFill>
                <a:srgbClr val="009A97"/>
              </a:solidFill>
            </a:endParaRPr>
          </a:p>
        </p:txBody>
      </p:sp>
      <p:pic>
        <p:nvPicPr>
          <p:cNvPr id="7" name="Google Shape;9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2488" y="152482"/>
            <a:ext cx="6615112" cy="291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3E1A1EB3-BE19-4EF7-B4DF-C5560933D3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547" y="5694279"/>
            <a:ext cx="3004061" cy="1056570"/>
          </a:xfrm>
          <a:prstGeom prst="rect">
            <a:avLst/>
          </a:prstGeom>
        </p:spPr>
      </p:pic>
      <p:sp>
        <p:nvSpPr>
          <p:cNvPr id="9" name="textruta 8">
            <a:extLst>
              <a:ext uri="{FF2B5EF4-FFF2-40B4-BE49-F238E27FC236}">
                <a16:creationId xmlns:a16="http://schemas.microsoft.com/office/drawing/2014/main" id="{C74500EC-050F-4AD2-939F-53595BBE4EE3}"/>
              </a:ext>
            </a:extLst>
          </p:cNvPr>
          <p:cNvSpPr txBox="1"/>
          <p:nvPr/>
        </p:nvSpPr>
        <p:spPr>
          <a:xfrm>
            <a:off x="-18143" y="6286400"/>
            <a:ext cx="3735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8080"/>
                </a:solidFill>
                <a:hlinkClick r:id="rId6"/>
              </a:rPr>
              <a:t>ww.cordex.org</a:t>
            </a:r>
            <a:r>
              <a:rPr lang="en-GB" sz="3600" b="1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0839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ruta 6"/>
          <p:cNvSpPr txBox="1"/>
          <p:nvPr/>
        </p:nvSpPr>
        <p:spPr>
          <a:xfrm>
            <a:off x="6251625" y="46084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0B2259D5-8D29-49DD-919F-41616C292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269" y="2276123"/>
            <a:ext cx="7459462" cy="4497351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732D2DB2-CEFB-4E2F-9789-41EB9B2992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061" y="1209496"/>
            <a:ext cx="2471027" cy="730937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AB9986D4-BFE7-4504-B51B-637ADAE9AD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583" y="1209316"/>
            <a:ext cx="2091067" cy="730937"/>
          </a:xfrm>
          <a:prstGeom prst="rect">
            <a:avLst/>
          </a:prstGeom>
        </p:spPr>
      </p:pic>
      <p:sp>
        <p:nvSpPr>
          <p:cNvPr id="16" name="Rektangel 15">
            <a:extLst>
              <a:ext uri="{FF2B5EF4-FFF2-40B4-BE49-F238E27FC236}">
                <a16:creationId xmlns:a16="http://schemas.microsoft.com/office/drawing/2014/main" id="{8D339CEF-D31F-41A7-98F2-25A72FCFC6AC}"/>
              </a:ext>
            </a:extLst>
          </p:cNvPr>
          <p:cNvSpPr/>
          <p:nvPr/>
        </p:nvSpPr>
        <p:spPr>
          <a:xfrm>
            <a:off x="342900" y="84526"/>
            <a:ext cx="8801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Robust /usable climate information </a:t>
            </a:r>
            <a:r>
              <a:rPr lang="en-GB" sz="2800" b="1" dirty="0">
                <a:latin typeface="Calibri" panose="020F0502020204030204" pitchFamily="34" charset="0"/>
              </a:rPr>
              <a:t>for decisions/VIA </a:t>
            </a:r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943631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ruta 6"/>
          <p:cNvSpPr txBox="1"/>
          <p:nvPr/>
        </p:nvSpPr>
        <p:spPr>
          <a:xfrm>
            <a:off x="6251625" y="46084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B7FC5921-EED2-46B8-8D0F-FDD09C2579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712"/>
          <a:stretch/>
        </p:blipFill>
        <p:spPr>
          <a:xfrm>
            <a:off x="4388564" y="3384196"/>
            <a:ext cx="4755436" cy="2580542"/>
          </a:xfrm>
          <a:prstGeom prst="rect">
            <a:avLst/>
          </a:prstGeom>
        </p:spPr>
      </p:pic>
      <p:sp>
        <p:nvSpPr>
          <p:cNvPr id="16" name="Rektangel 15">
            <a:extLst>
              <a:ext uri="{FF2B5EF4-FFF2-40B4-BE49-F238E27FC236}">
                <a16:creationId xmlns:a16="http://schemas.microsoft.com/office/drawing/2014/main" id="{8D339CEF-D31F-41A7-98F2-25A72FCFC6AC}"/>
              </a:ext>
            </a:extLst>
          </p:cNvPr>
          <p:cNvSpPr/>
          <p:nvPr/>
        </p:nvSpPr>
        <p:spPr>
          <a:xfrm>
            <a:off x="342900" y="84526"/>
            <a:ext cx="8801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Robust /usable climate information </a:t>
            </a:r>
            <a:r>
              <a:rPr lang="en-GB" sz="2800" b="1" dirty="0">
                <a:latin typeface="Calibri" panose="020F0502020204030204" pitchFamily="34" charset="0"/>
              </a:rPr>
              <a:t>for decisions/VIA </a:t>
            </a:r>
            <a:endParaRPr lang="sv-SE" sz="2800" dirty="0"/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3E470928-CA82-475F-A38E-D2E6AA4CC0B7}"/>
              </a:ext>
            </a:extLst>
          </p:cNvPr>
          <p:cNvSpPr txBox="1"/>
          <p:nvPr/>
        </p:nvSpPr>
        <p:spPr>
          <a:xfrm>
            <a:off x="2740771" y="621837"/>
            <a:ext cx="3164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 err="1"/>
              <a:t>Downscaling</a:t>
            </a:r>
            <a:r>
              <a:rPr lang="sv-SE" sz="2400" b="1" dirty="0"/>
              <a:t> </a:t>
            </a:r>
            <a:r>
              <a:rPr lang="sv-SE" sz="2400" b="1" dirty="0" err="1"/>
              <a:t>of</a:t>
            </a:r>
            <a:r>
              <a:rPr lang="sv-SE" sz="2400" b="1" dirty="0"/>
              <a:t> CMIP6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86C96EB9-BCD4-45AE-A1E6-52E2E5977F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1" y="3440962"/>
            <a:ext cx="4923891" cy="2580542"/>
          </a:xfrm>
          <a:prstGeom prst="rect">
            <a:avLst/>
          </a:prstGeom>
        </p:spPr>
      </p:pic>
      <p:sp>
        <p:nvSpPr>
          <p:cNvPr id="19" name="textruta 18">
            <a:extLst>
              <a:ext uri="{FF2B5EF4-FFF2-40B4-BE49-F238E27FC236}">
                <a16:creationId xmlns:a16="http://schemas.microsoft.com/office/drawing/2014/main" id="{DD25D364-690B-4C8F-A98C-16D7E45AA286}"/>
              </a:ext>
            </a:extLst>
          </p:cNvPr>
          <p:cNvSpPr txBox="1"/>
          <p:nvPr/>
        </p:nvSpPr>
        <p:spPr>
          <a:xfrm>
            <a:off x="1055623" y="2438657"/>
            <a:ext cx="3164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 err="1"/>
              <a:t>Variable</a:t>
            </a:r>
            <a:r>
              <a:rPr lang="sv-SE" sz="2400" b="1" dirty="0"/>
              <a:t> list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85393A34-97E1-45C3-A10F-A6EB81ECED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8851" y="1354710"/>
            <a:ext cx="5648325" cy="600075"/>
          </a:xfrm>
          <a:prstGeom prst="rect">
            <a:avLst/>
          </a:prstGeom>
        </p:spPr>
      </p:pic>
      <p:sp>
        <p:nvSpPr>
          <p:cNvPr id="13" name="textruta 12">
            <a:extLst>
              <a:ext uri="{FF2B5EF4-FFF2-40B4-BE49-F238E27FC236}">
                <a16:creationId xmlns:a16="http://schemas.microsoft.com/office/drawing/2014/main" id="{9A8B3C1B-70D0-4027-8361-ECB8BE755976}"/>
              </a:ext>
            </a:extLst>
          </p:cNvPr>
          <p:cNvSpPr txBox="1"/>
          <p:nvPr/>
        </p:nvSpPr>
        <p:spPr>
          <a:xfrm>
            <a:off x="5564933" y="2438658"/>
            <a:ext cx="3164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 err="1"/>
              <a:t>Planned</a:t>
            </a:r>
            <a:r>
              <a:rPr lang="sv-SE" sz="2400" b="1" dirty="0"/>
              <a:t> simulations</a:t>
            </a:r>
          </a:p>
        </p:txBody>
      </p:sp>
    </p:spTree>
    <p:extLst>
      <p:ext uri="{BB962C8B-B14F-4D97-AF65-F5344CB8AC3E}">
        <p14:creationId xmlns:p14="http://schemas.microsoft.com/office/powerpoint/2010/main" val="134566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>
            <a:extLst>
              <a:ext uri="{FF2B5EF4-FFF2-40B4-BE49-F238E27FC236}">
                <a16:creationId xmlns:a16="http://schemas.microsoft.com/office/drawing/2014/main" id="{90FCAE8B-87B9-4075-8A67-510895976F24}"/>
              </a:ext>
            </a:extLst>
          </p:cNvPr>
          <p:cNvSpPr txBox="1"/>
          <p:nvPr/>
        </p:nvSpPr>
        <p:spPr>
          <a:xfrm>
            <a:off x="1" y="0"/>
            <a:ext cx="3096000" cy="685800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708911DF-5FCF-4697-AACC-CBFCFF3BDFD3}"/>
              </a:ext>
            </a:extLst>
          </p:cNvPr>
          <p:cNvSpPr txBox="1"/>
          <p:nvPr/>
        </p:nvSpPr>
        <p:spPr>
          <a:xfrm>
            <a:off x="1" y="857250"/>
            <a:ext cx="2924175" cy="30008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endParaRPr lang="sv-SE" sz="1350" dirty="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490F41E-27E4-49D9-A3AD-90B9F7EA0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5436" y="-1"/>
            <a:ext cx="5958563" cy="672647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7600" b="1" dirty="0">
                <a:latin typeface="+mj-lt"/>
              </a:rPr>
              <a:t>Future challenges in White Paper</a:t>
            </a:r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7600" dirty="0" err="1">
                <a:latin typeface="+mj-lt"/>
              </a:rPr>
              <a:t>Smaller</a:t>
            </a:r>
            <a:r>
              <a:rPr lang="sv-SE" sz="7600" dirty="0">
                <a:latin typeface="+mj-lt"/>
              </a:rPr>
              <a:t> </a:t>
            </a:r>
            <a:r>
              <a:rPr lang="sv-SE" sz="7600" dirty="0" err="1">
                <a:latin typeface="+mj-lt"/>
              </a:rPr>
              <a:t>domains</a:t>
            </a:r>
            <a:r>
              <a:rPr lang="sv-SE" sz="7600" dirty="0">
                <a:latin typeface="+mj-lt"/>
              </a:rPr>
              <a:t>, </a:t>
            </a:r>
            <a:r>
              <a:rPr lang="sv-SE" sz="7600" dirty="0" err="1">
                <a:latin typeface="+mj-lt"/>
              </a:rPr>
              <a:t>convection</a:t>
            </a:r>
            <a:r>
              <a:rPr lang="sv-SE" sz="7600" dirty="0">
                <a:latin typeface="+mj-lt"/>
              </a:rPr>
              <a:t> </a:t>
            </a:r>
            <a:r>
              <a:rPr lang="sv-SE" sz="7600" dirty="0" err="1">
                <a:latin typeface="+mj-lt"/>
              </a:rPr>
              <a:t>permitting</a:t>
            </a:r>
            <a:r>
              <a:rPr lang="sv-SE" sz="7600" dirty="0">
                <a:latin typeface="+mj-lt"/>
              </a:rPr>
              <a:t> resolution &gt;  risks/VIA - </a:t>
            </a:r>
            <a:r>
              <a:rPr lang="sv-SE" sz="7600" dirty="0" err="1">
                <a:latin typeface="+mj-lt"/>
              </a:rPr>
              <a:t>local</a:t>
            </a:r>
            <a:r>
              <a:rPr lang="sv-SE" sz="7600" dirty="0">
                <a:latin typeface="+mj-lt"/>
              </a:rPr>
              <a:t> </a:t>
            </a:r>
            <a:r>
              <a:rPr lang="sv-SE" sz="7600" dirty="0" err="1">
                <a:latin typeface="+mj-lt"/>
              </a:rPr>
              <a:t>scales</a:t>
            </a: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7600" dirty="0">
                <a:latin typeface="+mj-lt"/>
              </a:rPr>
              <a:t>Regional Earth System </a:t>
            </a:r>
            <a:r>
              <a:rPr lang="sv-SE" sz="7600" dirty="0" err="1">
                <a:latin typeface="+mj-lt"/>
              </a:rPr>
              <a:t>Models</a:t>
            </a:r>
            <a:r>
              <a:rPr lang="sv-SE" sz="7600" dirty="0">
                <a:latin typeface="+mj-lt"/>
              </a:rPr>
              <a:t> (human dimension land </a:t>
            </a:r>
            <a:r>
              <a:rPr lang="sv-SE" sz="7600" dirty="0" err="1">
                <a:latin typeface="+mj-lt"/>
              </a:rPr>
              <a:t>use</a:t>
            </a:r>
            <a:r>
              <a:rPr lang="sv-SE" sz="7600" dirty="0">
                <a:latin typeface="+mj-lt"/>
              </a:rPr>
              <a:t>, oceans-</a:t>
            </a:r>
            <a:r>
              <a:rPr lang="sv-SE" sz="7600" dirty="0" err="1">
                <a:latin typeface="+mj-lt"/>
              </a:rPr>
              <a:t>sea</a:t>
            </a:r>
            <a:r>
              <a:rPr lang="sv-SE" sz="7600" dirty="0">
                <a:latin typeface="+mj-lt"/>
              </a:rPr>
              <a:t>-</a:t>
            </a:r>
            <a:r>
              <a:rPr lang="sv-SE" sz="7600" dirty="0" err="1">
                <a:latin typeface="+mj-lt"/>
              </a:rPr>
              <a:t>ice</a:t>
            </a:r>
            <a:r>
              <a:rPr lang="sv-SE" sz="7600" dirty="0">
                <a:latin typeface="+mj-lt"/>
              </a:rPr>
              <a:t>,…) &gt; </a:t>
            </a:r>
            <a:r>
              <a:rPr lang="sv-SE" sz="7600" dirty="0" err="1">
                <a:latin typeface="+mj-lt"/>
              </a:rPr>
              <a:t>increasing</a:t>
            </a:r>
            <a:r>
              <a:rPr lang="sv-SE" sz="7600" dirty="0">
                <a:latin typeface="+mj-lt"/>
              </a:rPr>
              <a:t> </a:t>
            </a:r>
            <a:r>
              <a:rPr lang="sv-SE" sz="7600" dirty="0" err="1">
                <a:latin typeface="+mj-lt"/>
              </a:rPr>
              <a:t>complexity</a:t>
            </a:r>
            <a:r>
              <a:rPr lang="sv-SE" sz="7600" dirty="0">
                <a:latin typeface="+mj-lt"/>
              </a:rPr>
              <a:t>?  </a:t>
            </a:r>
          </a:p>
          <a:p>
            <a:pPr marL="257175" indent="-257175">
              <a:buFont typeface="Wingdings" panose="05000000000000000000" pitchFamily="2" charset="2"/>
              <a:buChar char="q"/>
            </a:pPr>
            <a:endParaRPr lang="sv-SE" sz="7600" dirty="0">
              <a:latin typeface="+mj-lt"/>
            </a:endParaRPr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7600" dirty="0">
                <a:latin typeface="+mj-lt"/>
              </a:rPr>
              <a:t>Data and </a:t>
            </a:r>
            <a:r>
              <a:rPr lang="sv-SE" sz="7600" dirty="0" err="1">
                <a:latin typeface="+mj-lt"/>
              </a:rPr>
              <a:t>infrastructure</a:t>
            </a:r>
            <a:endParaRPr lang="sv-SE" sz="7600" dirty="0">
              <a:latin typeface="+mj-lt"/>
            </a:endParaRPr>
          </a:p>
          <a:p>
            <a:pPr marL="657225" lvl="1" indent="-257175">
              <a:buFont typeface="Wingdings" panose="05000000000000000000" pitchFamily="2" charset="2"/>
              <a:buChar char="q"/>
            </a:pPr>
            <a:r>
              <a:rPr lang="sv-SE" sz="7200" dirty="0" err="1">
                <a:latin typeface="+mj-lt"/>
              </a:rPr>
              <a:t>Sub-daily</a:t>
            </a:r>
            <a:r>
              <a:rPr lang="sv-SE" sz="7200" dirty="0">
                <a:latin typeface="+mj-lt"/>
              </a:rPr>
              <a:t> data, </a:t>
            </a:r>
            <a:r>
              <a:rPr lang="sv-SE" sz="7200" dirty="0" err="1">
                <a:latin typeface="+mj-lt"/>
              </a:rPr>
              <a:t>increasing</a:t>
            </a:r>
            <a:r>
              <a:rPr lang="sv-SE" sz="7200" dirty="0">
                <a:latin typeface="+mj-lt"/>
              </a:rPr>
              <a:t> data </a:t>
            </a:r>
            <a:r>
              <a:rPr lang="sv-SE" sz="7200" dirty="0" err="1">
                <a:latin typeface="+mj-lt"/>
              </a:rPr>
              <a:t>amounts</a:t>
            </a:r>
            <a:endParaRPr lang="sv-SE" sz="7200" dirty="0">
              <a:latin typeface="+mj-lt"/>
            </a:endParaRPr>
          </a:p>
          <a:p>
            <a:pPr marL="657225" lvl="1" indent="-257175">
              <a:buFont typeface="Wingdings" panose="05000000000000000000" pitchFamily="2" charset="2"/>
              <a:buChar char="q"/>
            </a:pPr>
            <a:endParaRPr lang="sv-SE" sz="7200" dirty="0">
              <a:latin typeface="+mj-lt"/>
            </a:endParaRPr>
          </a:p>
          <a:p>
            <a:pPr marL="0" indent="0">
              <a:buNone/>
            </a:pPr>
            <a:r>
              <a:rPr lang="sv-SE" sz="7600" dirty="0"/>
              <a:t>&gt; computer </a:t>
            </a:r>
            <a:r>
              <a:rPr lang="sv-SE" sz="7600" dirty="0" err="1"/>
              <a:t>capacity</a:t>
            </a:r>
            <a:r>
              <a:rPr lang="sv-SE" sz="7600" dirty="0"/>
              <a:t>, </a:t>
            </a:r>
            <a:r>
              <a:rPr lang="sv-SE" sz="7600" dirty="0" err="1"/>
              <a:t>compromise</a:t>
            </a:r>
            <a:r>
              <a:rPr lang="sv-SE" sz="7600" dirty="0"/>
              <a:t> resolution/</a:t>
            </a:r>
            <a:r>
              <a:rPr lang="sv-SE" sz="7600" dirty="0" err="1"/>
              <a:t>complexity</a:t>
            </a:r>
            <a:r>
              <a:rPr lang="sv-SE" sz="7600" dirty="0"/>
              <a:t>/</a:t>
            </a:r>
            <a:r>
              <a:rPr lang="sv-SE" sz="7600" dirty="0" err="1"/>
              <a:t>domain</a:t>
            </a:r>
            <a:r>
              <a:rPr lang="sv-SE" sz="7600" dirty="0"/>
              <a:t> </a:t>
            </a:r>
            <a:r>
              <a:rPr lang="sv-SE" sz="7600" dirty="0" err="1"/>
              <a:t>size</a:t>
            </a:r>
            <a:r>
              <a:rPr lang="sv-SE" sz="7600" dirty="0"/>
              <a:t>?</a:t>
            </a:r>
            <a:endParaRPr lang="sv-SE" sz="7600" dirty="0">
              <a:latin typeface="+mj-lt"/>
            </a:endParaRPr>
          </a:p>
          <a:p>
            <a:pPr marL="0" indent="0">
              <a:buNone/>
            </a:pPr>
            <a:r>
              <a:rPr lang="sv-SE" dirty="0"/>
              <a:t>     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1026" name="Picture 2" descr="CORDEX">
            <a:extLst>
              <a:ext uri="{FF2B5EF4-FFF2-40B4-BE49-F238E27FC236}">
                <a16:creationId xmlns:a16="http://schemas.microsoft.com/office/drawing/2014/main" id="{A4212EAB-6D50-4B37-BD25-11822647E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61" y="4312448"/>
            <a:ext cx="2463162" cy="105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ubrik 18">
            <a:extLst>
              <a:ext uri="{FF2B5EF4-FFF2-40B4-BE49-F238E27FC236}">
                <a16:creationId xmlns:a16="http://schemas.microsoft.com/office/drawing/2014/main" id="{213020DF-13CB-4B59-8416-A62256192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92" y="1041062"/>
            <a:ext cx="2653102" cy="2097052"/>
          </a:xfrm>
        </p:spPr>
        <p:txBody>
          <a:bodyPr>
            <a:normAutofit fontScale="90000"/>
          </a:bodyPr>
          <a:lstStyle/>
          <a:p>
            <a:r>
              <a:rPr lang="sv-SE" dirty="0">
                <a:solidFill>
                  <a:schemeClr val="bg1"/>
                </a:solidFill>
              </a:rPr>
              <a:t>CORDEX vision:</a:t>
            </a:r>
            <a:br>
              <a:rPr lang="sv-SE" dirty="0"/>
            </a:br>
            <a:br>
              <a:rPr lang="sv-SE" dirty="0"/>
            </a:br>
            <a:r>
              <a:rPr lang="en-US" i="1" dirty="0">
                <a:solidFill>
                  <a:schemeClr val="bg1"/>
                </a:solidFill>
              </a:rPr>
              <a:t>Advance and coordinate science and application of regional climate downscaling through global partnerships</a:t>
            </a:r>
            <a:br>
              <a:rPr lang="en-US" b="0" dirty="0"/>
            </a:br>
            <a:endParaRPr lang="sv-SE" dirty="0"/>
          </a:p>
        </p:txBody>
      </p:sp>
      <p:pic>
        <p:nvPicPr>
          <p:cNvPr id="21" name="Bildobjekt 20">
            <a:extLst>
              <a:ext uri="{FF2B5EF4-FFF2-40B4-BE49-F238E27FC236}">
                <a16:creationId xmlns:a16="http://schemas.microsoft.com/office/drawing/2014/main" id="{AB3708F7-5CF0-4F41-8B14-AD20FF120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1" y="3334040"/>
            <a:ext cx="2463162" cy="529182"/>
          </a:xfrm>
          <a:prstGeom prst="rect">
            <a:avLst/>
          </a:prstGeom>
        </p:spPr>
      </p:pic>
      <p:pic>
        <p:nvPicPr>
          <p:cNvPr id="22" name="Afbeelding 6" descr="downscaling_workshop_map.png">
            <a:extLst>
              <a:ext uri="{FF2B5EF4-FFF2-40B4-BE49-F238E27FC236}">
                <a16:creationId xmlns:a16="http://schemas.microsoft.com/office/drawing/2014/main" id="{04DB6047-4C49-48AE-918D-281783E7EC2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0926" y="1225168"/>
            <a:ext cx="4312998" cy="3117159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E0037525-AD64-4167-8895-883557172A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9064" y="5533970"/>
            <a:ext cx="701804" cy="281179"/>
          </a:xfrm>
          <a:prstGeom prst="rect">
            <a:avLst/>
          </a:prstGeom>
        </p:spPr>
      </p:pic>
      <p:pic>
        <p:nvPicPr>
          <p:cNvPr id="10" name="Bild 9" descr="Rättvisans vågskålar">
            <a:extLst>
              <a:ext uri="{FF2B5EF4-FFF2-40B4-BE49-F238E27FC236}">
                <a16:creationId xmlns:a16="http://schemas.microsoft.com/office/drawing/2014/main" id="{C43ADA7F-2E6D-4F65-AF9C-EFBE19011C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03924" y="581514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848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>
            <a:extLst>
              <a:ext uri="{FF2B5EF4-FFF2-40B4-BE49-F238E27FC236}">
                <a16:creationId xmlns:a16="http://schemas.microsoft.com/office/drawing/2014/main" id="{90FCAE8B-87B9-4075-8A67-510895976F24}"/>
              </a:ext>
            </a:extLst>
          </p:cNvPr>
          <p:cNvSpPr txBox="1"/>
          <p:nvPr/>
        </p:nvSpPr>
        <p:spPr>
          <a:xfrm>
            <a:off x="1" y="0"/>
            <a:ext cx="3096000" cy="685800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708911DF-5FCF-4697-AACC-CBFCFF3BDFD3}"/>
              </a:ext>
            </a:extLst>
          </p:cNvPr>
          <p:cNvSpPr txBox="1"/>
          <p:nvPr/>
        </p:nvSpPr>
        <p:spPr>
          <a:xfrm>
            <a:off x="1" y="857250"/>
            <a:ext cx="2924175" cy="30008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endParaRPr lang="sv-SE" sz="1350" dirty="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490F41E-27E4-49D9-A3AD-90B9F7EA0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5436" y="-1"/>
            <a:ext cx="5958563" cy="672647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7600" b="1" dirty="0">
                <a:latin typeface="+mj-lt"/>
              </a:rPr>
              <a:t>Ongoing White Papers</a:t>
            </a: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7600" dirty="0">
                <a:latin typeface="+mj-lt"/>
              </a:rPr>
              <a:t>ESD under </a:t>
            </a:r>
            <a:r>
              <a:rPr lang="sv-SE" sz="7600" dirty="0" err="1">
                <a:latin typeface="+mj-lt"/>
              </a:rPr>
              <a:t>development</a:t>
            </a:r>
            <a:r>
              <a:rPr lang="sv-SE" sz="7600" dirty="0">
                <a:latin typeface="+mj-lt"/>
              </a:rPr>
              <a:t>, </a:t>
            </a:r>
            <a:r>
              <a:rPr lang="sv-SE" sz="7600" dirty="0" err="1">
                <a:latin typeface="+mj-lt"/>
              </a:rPr>
              <a:t>merge</a:t>
            </a:r>
            <a:r>
              <a:rPr lang="sv-SE" sz="7600" dirty="0">
                <a:latin typeface="+mj-lt"/>
              </a:rPr>
              <a:t> </a:t>
            </a:r>
            <a:r>
              <a:rPr lang="sv-SE" sz="7600" dirty="0" err="1">
                <a:latin typeface="+mj-lt"/>
              </a:rPr>
              <a:t>dynamical</a:t>
            </a:r>
            <a:r>
              <a:rPr lang="sv-SE" sz="7600" dirty="0">
                <a:latin typeface="+mj-lt"/>
              </a:rPr>
              <a:t> and </a:t>
            </a:r>
            <a:r>
              <a:rPr lang="sv-SE" sz="7600" dirty="0" err="1">
                <a:latin typeface="+mj-lt"/>
              </a:rPr>
              <a:t>statistical</a:t>
            </a:r>
            <a:r>
              <a:rPr lang="sv-SE" sz="7600" dirty="0">
                <a:latin typeface="+mj-lt"/>
              </a:rPr>
              <a:t> </a:t>
            </a:r>
          </a:p>
          <a:p>
            <a:pPr marL="257175" indent="-257175">
              <a:buFont typeface="Wingdings" panose="05000000000000000000" pitchFamily="2" charset="2"/>
              <a:buChar char="q"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257175" indent="-257175">
              <a:buFont typeface="Wingdings" panose="05000000000000000000" pitchFamily="2" charset="2"/>
              <a:buChar char="q"/>
            </a:pPr>
            <a:endParaRPr lang="sv-SE" sz="7600" dirty="0">
              <a:latin typeface="+mj-lt"/>
            </a:endParaRPr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7600" dirty="0">
                <a:latin typeface="+mj-lt"/>
              </a:rPr>
              <a:t>Bridge to </a:t>
            </a:r>
            <a:r>
              <a:rPr lang="sv-SE" sz="7600" dirty="0" err="1">
                <a:latin typeface="+mj-lt"/>
              </a:rPr>
              <a:t>society</a:t>
            </a:r>
            <a:r>
              <a:rPr lang="sv-SE" sz="7600" dirty="0">
                <a:latin typeface="+mj-lt"/>
              </a:rPr>
              <a:t> -coming</a:t>
            </a:r>
            <a:endParaRPr lang="sv-SE" sz="7200" dirty="0">
              <a:latin typeface="+mj-lt"/>
            </a:endParaRPr>
          </a:p>
          <a:p>
            <a:pPr marL="657225" lvl="1" indent="-257175">
              <a:buFont typeface="Wingdings" panose="05000000000000000000" pitchFamily="2" charset="2"/>
              <a:buChar char="q"/>
            </a:pPr>
            <a:endParaRPr lang="sv-SE" sz="7200" dirty="0">
              <a:latin typeface="+mj-lt"/>
            </a:endParaRPr>
          </a:p>
          <a:p>
            <a:pPr marL="0" indent="0">
              <a:buNone/>
            </a:pPr>
            <a:r>
              <a:rPr lang="sv-SE" dirty="0"/>
              <a:t>     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1026" name="Picture 2" descr="CORDEX">
            <a:extLst>
              <a:ext uri="{FF2B5EF4-FFF2-40B4-BE49-F238E27FC236}">
                <a16:creationId xmlns:a16="http://schemas.microsoft.com/office/drawing/2014/main" id="{A4212EAB-6D50-4B37-BD25-11822647E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61" y="4312448"/>
            <a:ext cx="2463162" cy="105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ubrik 18">
            <a:extLst>
              <a:ext uri="{FF2B5EF4-FFF2-40B4-BE49-F238E27FC236}">
                <a16:creationId xmlns:a16="http://schemas.microsoft.com/office/drawing/2014/main" id="{213020DF-13CB-4B59-8416-A62256192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92" y="1041062"/>
            <a:ext cx="2653102" cy="2097052"/>
          </a:xfrm>
        </p:spPr>
        <p:txBody>
          <a:bodyPr>
            <a:normAutofit fontScale="90000"/>
          </a:bodyPr>
          <a:lstStyle/>
          <a:p>
            <a:r>
              <a:rPr lang="sv-SE" dirty="0">
                <a:solidFill>
                  <a:schemeClr val="bg1"/>
                </a:solidFill>
              </a:rPr>
              <a:t>CORDEX vision:</a:t>
            </a:r>
            <a:br>
              <a:rPr lang="sv-SE" dirty="0"/>
            </a:br>
            <a:br>
              <a:rPr lang="sv-SE" dirty="0"/>
            </a:br>
            <a:r>
              <a:rPr lang="en-US" i="1" dirty="0">
                <a:solidFill>
                  <a:schemeClr val="bg1"/>
                </a:solidFill>
              </a:rPr>
              <a:t>Advance and coordinate science and application of regional climate downscaling through global partnerships</a:t>
            </a:r>
            <a:br>
              <a:rPr lang="en-US" b="0" dirty="0"/>
            </a:br>
            <a:endParaRPr lang="sv-SE" dirty="0"/>
          </a:p>
        </p:txBody>
      </p:sp>
      <p:pic>
        <p:nvPicPr>
          <p:cNvPr id="21" name="Bildobjekt 20">
            <a:extLst>
              <a:ext uri="{FF2B5EF4-FFF2-40B4-BE49-F238E27FC236}">
                <a16:creationId xmlns:a16="http://schemas.microsoft.com/office/drawing/2014/main" id="{AB3708F7-5CF0-4F41-8B14-AD20FF120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1" y="3334040"/>
            <a:ext cx="2463162" cy="529182"/>
          </a:xfrm>
          <a:prstGeom prst="rect">
            <a:avLst/>
          </a:prstGeom>
        </p:spPr>
      </p:pic>
      <p:pic>
        <p:nvPicPr>
          <p:cNvPr id="22" name="Afbeelding 6" descr="downscaling_workshop_map.png">
            <a:extLst>
              <a:ext uri="{FF2B5EF4-FFF2-40B4-BE49-F238E27FC236}">
                <a16:creationId xmlns:a16="http://schemas.microsoft.com/office/drawing/2014/main" id="{04DB6047-4C49-48AE-918D-281783E7EC2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0926" y="531008"/>
            <a:ext cx="4312998" cy="3117159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E0037525-AD64-4167-8895-883557172A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9064" y="5533970"/>
            <a:ext cx="701804" cy="281179"/>
          </a:xfrm>
          <a:prstGeom prst="rect">
            <a:avLst/>
          </a:prstGeom>
        </p:spPr>
      </p:pic>
      <p:pic>
        <p:nvPicPr>
          <p:cNvPr id="11" name="Bild 10" descr="Bro">
            <a:extLst>
              <a:ext uri="{FF2B5EF4-FFF2-40B4-BE49-F238E27FC236}">
                <a16:creationId xmlns:a16="http://schemas.microsoft.com/office/drawing/2014/main" id="{462B72D1-4926-4284-9941-D38D0ACB8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-28867" b="28867"/>
          <a:stretch/>
        </p:blipFill>
        <p:spPr>
          <a:xfrm>
            <a:off x="6602823" y="4715266"/>
            <a:ext cx="1611726" cy="1611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20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>
            <a:extLst>
              <a:ext uri="{FF2B5EF4-FFF2-40B4-BE49-F238E27FC236}">
                <a16:creationId xmlns:a16="http://schemas.microsoft.com/office/drawing/2014/main" id="{90FCAE8B-87B9-4075-8A67-510895976F24}"/>
              </a:ext>
            </a:extLst>
          </p:cNvPr>
          <p:cNvSpPr txBox="1"/>
          <p:nvPr/>
        </p:nvSpPr>
        <p:spPr>
          <a:xfrm>
            <a:off x="1" y="0"/>
            <a:ext cx="3096000" cy="685800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708911DF-5FCF-4697-AACC-CBFCFF3BDFD3}"/>
              </a:ext>
            </a:extLst>
          </p:cNvPr>
          <p:cNvSpPr txBox="1"/>
          <p:nvPr/>
        </p:nvSpPr>
        <p:spPr>
          <a:xfrm>
            <a:off x="1" y="857250"/>
            <a:ext cx="2924175" cy="30008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endParaRPr lang="sv-SE" sz="1350" dirty="0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490F41E-27E4-49D9-A3AD-90B9F7EA0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5683" y="-166875"/>
            <a:ext cx="5958563" cy="6726477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7600" b="1" dirty="0">
                <a:latin typeface="+mj-lt"/>
              </a:rPr>
              <a:t>Science Plan</a:t>
            </a:r>
          </a:p>
          <a:p>
            <a:pPr marL="0" indent="0" algn="ctr">
              <a:buNone/>
            </a:pPr>
            <a:r>
              <a:rPr lang="en-US" sz="7600" b="1" dirty="0">
                <a:latin typeface="+mj-lt"/>
              </a:rPr>
              <a:t>Implementing White Paper</a:t>
            </a: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37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r>
              <a:rPr lang="sv-SE" dirty="0"/>
              <a:t>     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1026" name="Picture 2" descr="CORDEX">
            <a:extLst>
              <a:ext uri="{FF2B5EF4-FFF2-40B4-BE49-F238E27FC236}">
                <a16:creationId xmlns:a16="http://schemas.microsoft.com/office/drawing/2014/main" id="{A4212EAB-6D50-4B37-BD25-11822647E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61" y="4312448"/>
            <a:ext cx="2463162" cy="105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ubrik 18">
            <a:extLst>
              <a:ext uri="{FF2B5EF4-FFF2-40B4-BE49-F238E27FC236}">
                <a16:creationId xmlns:a16="http://schemas.microsoft.com/office/drawing/2014/main" id="{213020DF-13CB-4B59-8416-A62256192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92" y="1041062"/>
            <a:ext cx="2653102" cy="2097052"/>
          </a:xfrm>
        </p:spPr>
        <p:txBody>
          <a:bodyPr>
            <a:normAutofit fontScale="90000"/>
          </a:bodyPr>
          <a:lstStyle/>
          <a:p>
            <a:r>
              <a:rPr lang="sv-SE" dirty="0">
                <a:solidFill>
                  <a:schemeClr val="bg1"/>
                </a:solidFill>
              </a:rPr>
              <a:t>CORDEX vision:</a:t>
            </a:r>
            <a:br>
              <a:rPr lang="sv-SE" dirty="0"/>
            </a:br>
            <a:br>
              <a:rPr lang="sv-SE" dirty="0"/>
            </a:br>
            <a:r>
              <a:rPr lang="en-US" i="1" dirty="0">
                <a:solidFill>
                  <a:schemeClr val="bg1"/>
                </a:solidFill>
              </a:rPr>
              <a:t>Advance and coordinate science and application of regional climate downscaling through global partnerships</a:t>
            </a:r>
            <a:br>
              <a:rPr lang="en-US" b="0" dirty="0"/>
            </a:br>
            <a:endParaRPr lang="sv-SE" dirty="0"/>
          </a:p>
        </p:txBody>
      </p:sp>
      <p:pic>
        <p:nvPicPr>
          <p:cNvPr id="21" name="Bildobjekt 20">
            <a:extLst>
              <a:ext uri="{FF2B5EF4-FFF2-40B4-BE49-F238E27FC236}">
                <a16:creationId xmlns:a16="http://schemas.microsoft.com/office/drawing/2014/main" id="{AB3708F7-5CF0-4F41-8B14-AD20FF120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1" y="3334040"/>
            <a:ext cx="2463162" cy="529182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E0037525-AD64-4167-8895-883557172A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064" y="5533970"/>
            <a:ext cx="701804" cy="281179"/>
          </a:xfrm>
          <a:prstGeom prst="rect">
            <a:avLst/>
          </a:prstGeom>
        </p:spPr>
      </p:pic>
      <p:sp>
        <p:nvSpPr>
          <p:cNvPr id="10" name="Rektangel 9">
            <a:extLst>
              <a:ext uri="{FF2B5EF4-FFF2-40B4-BE49-F238E27FC236}">
                <a16:creationId xmlns:a16="http://schemas.microsoft.com/office/drawing/2014/main" id="{26697722-B938-417A-B95B-D37C1DBD2AFB}"/>
              </a:ext>
            </a:extLst>
          </p:cNvPr>
          <p:cNvSpPr/>
          <p:nvPr/>
        </p:nvSpPr>
        <p:spPr>
          <a:xfrm>
            <a:off x="3268581" y="1215831"/>
            <a:ext cx="5792272" cy="5343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Understand regional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phenomena</a:t>
            </a:r>
            <a:endParaRPr lang="sv-SE" sz="1200" b="1" i="1" dirty="0">
              <a:solidFill>
                <a:srgbClr val="07376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sv-SE" sz="1200" b="1" i="1" dirty="0">
              <a:solidFill>
                <a:srgbClr val="07376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sv-SE" sz="2400" b="1" i="1" dirty="0" err="1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Identify</a:t>
            </a:r>
            <a:r>
              <a:rPr lang="sv-SE" sz="2400" b="1" i="1" dirty="0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drivers, </a:t>
            </a:r>
            <a:r>
              <a:rPr lang="sv-SE" sz="2400" b="1" i="1" dirty="0" err="1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assess</a:t>
            </a:r>
            <a:r>
              <a:rPr lang="sv-SE" sz="2400" b="1" i="1" dirty="0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impact</a:t>
            </a:r>
            <a:endParaRPr lang="sv-SE" sz="1200" b="1" i="1" dirty="0">
              <a:solidFill>
                <a:srgbClr val="1F497D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sv-SE" sz="1200" b="1" i="1" dirty="0">
              <a:solidFill>
                <a:srgbClr val="1F497D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Evaluate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,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improve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,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downscaling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techniques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&gt;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scientific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challenges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,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societal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needs</a:t>
            </a:r>
            <a:endParaRPr lang="sv-SE" sz="1200" b="1" i="1" dirty="0">
              <a:solidFill>
                <a:srgbClr val="07376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sv-SE" sz="1200" b="1" i="1" dirty="0">
              <a:solidFill>
                <a:srgbClr val="07376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Coordinated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worldwide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historical</a:t>
            </a:r>
            <a:r>
              <a:rPr lang="sv-SE" sz="2400" b="1" i="1" dirty="0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/</a:t>
            </a:r>
            <a:r>
              <a:rPr lang="sv-SE" sz="2400" b="1" i="1" dirty="0" err="1">
                <a:solidFill>
                  <a:srgbClr val="07376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projections</a:t>
            </a:r>
            <a:endParaRPr lang="sv-SE" sz="1200" b="1" i="1" dirty="0">
              <a:solidFill>
                <a:srgbClr val="07376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sv-SE" sz="1200" b="1" i="1" dirty="0">
              <a:solidFill>
                <a:srgbClr val="07376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1800"/>
              </a:spcAft>
            </a:pPr>
            <a:r>
              <a:rPr lang="sv-SE" sz="2400" b="1" i="1" dirty="0" err="1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Capacity</a:t>
            </a:r>
            <a:r>
              <a:rPr lang="sv-SE" sz="2400" b="1" i="1" dirty="0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building</a:t>
            </a:r>
            <a:r>
              <a:rPr lang="sv-SE" sz="2400" b="1" i="1" dirty="0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- </a:t>
            </a:r>
            <a:r>
              <a:rPr lang="sv-SE" sz="2400" b="1" i="1" dirty="0" err="1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local</a:t>
            </a:r>
            <a:r>
              <a:rPr lang="sv-SE" sz="2400" b="1" i="1" dirty="0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expertise</a:t>
            </a:r>
            <a:r>
              <a:rPr lang="sv-SE" sz="2400" b="1" i="1" dirty="0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/</a:t>
            </a:r>
            <a:r>
              <a:rPr lang="sv-SE" sz="2400" b="1" i="1" dirty="0" err="1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knowledge</a:t>
            </a:r>
            <a:r>
              <a:rPr lang="sv-SE" sz="2400" b="1" i="1" dirty="0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sv-SE" sz="2400" b="1" i="1" dirty="0" err="1">
                <a:solidFill>
                  <a:srgbClr val="1F497D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exchange</a:t>
            </a:r>
            <a:endParaRPr lang="sv-SE" sz="2400" b="1" i="1" u="none" strike="noStrike" dirty="0">
              <a:solidFill>
                <a:srgbClr val="1F497D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211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490F41E-27E4-49D9-A3AD-90B9F7EA0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079" y="16113"/>
            <a:ext cx="6158316" cy="672647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9600" b="1" u="sng" dirty="0">
                <a:latin typeface="+mj-lt"/>
              </a:rPr>
              <a:t>Future challenges; White Papers/science Plan</a:t>
            </a:r>
          </a:p>
          <a:p>
            <a:pPr marL="0" indent="0">
              <a:buNone/>
            </a:pPr>
            <a:endParaRPr lang="en-US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9600" b="1" dirty="0"/>
              <a:t>Small regions, </a:t>
            </a:r>
            <a:r>
              <a:rPr lang="sv-SE" sz="9600" b="1" dirty="0" err="1"/>
              <a:t>local</a:t>
            </a:r>
            <a:r>
              <a:rPr lang="sv-SE" sz="9600" b="1" dirty="0"/>
              <a:t> </a:t>
            </a:r>
            <a:r>
              <a:rPr lang="sv-SE" sz="9600" b="1" dirty="0" err="1"/>
              <a:t>scales</a:t>
            </a:r>
            <a:r>
              <a:rPr lang="sv-SE" sz="9600" b="1" dirty="0"/>
              <a:t> &gt;  risks/VIA </a:t>
            </a:r>
          </a:p>
          <a:p>
            <a:pPr marL="0" indent="0">
              <a:buNone/>
            </a:pPr>
            <a:endParaRPr lang="sv-SE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9600" b="1" dirty="0"/>
              <a:t>Regional Earth System </a:t>
            </a:r>
            <a:r>
              <a:rPr lang="sv-SE" sz="9600" b="1" dirty="0" err="1"/>
              <a:t>Models</a:t>
            </a:r>
            <a:r>
              <a:rPr lang="sv-SE" sz="9600" b="1" dirty="0"/>
              <a:t> (human dimension)</a:t>
            </a:r>
          </a:p>
          <a:p>
            <a:pPr marL="257175" indent="-257175">
              <a:buFont typeface="Wingdings" panose="05000000000000000000" pitchFamily="2" charset="2"/>
              <a:buChar char="q"/>
            </a:pPr>
            <a:endParaRPr lang="sv-SE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9600" b="1" dirty="0"/>
              <a:t>Data </a:t>
            </a:r>
            <a:r>
              <a:rPr lang="sv-SE" sz="9600" b="1" dirty="0" err="1"/>
              <a:t>amounts</a:t>
            </a:r>
            <a:endParaRPr lang="sv-SE" sz="9600" b="1" dirty="0"/>
          </a:p>
          <a:p>
            <a:pPr marL="0" indent="0">
              <a:buNone/>
            </a:pPr>
            <a:endParaRPr lang="sv-SE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9600" b="1" dirty="0" err="1"/>
              <a:t>Multiple</a:t>
            </a:r>
            <a:r>
              <a:rPr lang="sv-SE" sz="9600" b="1" dirty="0"/>
              <a:t> </a:t>
            </a:r>
            <a:r>
              <a:rPr lang="sv-SE" sz="9600" b="1" dirty="0" err="1"/>
              <a:t>downscaling</a:t>
            </a:r>
            <a:r>
              <a:rPr lang="sv-SE" sz="9600" b="1" dirty="0"/>
              <a:t> </a:t>
            </a:r>
            <a:r>
              <a:rPr lang="sv-SE" sz="9600" b="1" dirty="0" err="1"/>
              <a:t>approaches</a:t>
            </a:r>
            <a:r>
              <a:rPr lang="sv-SE" sz="9600" b="1" dirty="0"/>
              <a:t> </a:t>
            </a:r>
          </a:p>
          <a:p>
            <a:pPr marL="0" indent="0">
              <a:buNone/>
            </a:pPr>
            <a:endParaRPr lang="sv-SE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9600" b="1" dirty="0" err="1"/>
              <a:t>Distillation</a:t>
            </a:r>
            <a:r>
              <a:rPr lang="sv-SE" sz="9600" b="1" dirty="0"/>
              <a:t> – </a:t>
            </a:r>
            <a:r>
              <a:rPr lang="sv-SE" sz="9600" b="1" dirty="0" err="1"/>
              <a:t>merge</a:t>
            </a:r>
            <a:r>
              <a:rPr lang="sv-SE" sz="9600" b="1" dirty="0"/>
              <a:t>, </a:t>
            </a:r>
            <a:r>
              <a:rPr lang="sv-SE" sz="9600" b="1" dirty="0" err="1"/>
              <a:t>choose</a:t>
            </a:r>
            <a:r>
              <a:rPr lang="sv-SE" sz="9600" b="1" dirty="0"/>
              <a:t>, understand</a:t>
            </a:r>
          </a:p>
          <a:p>
            <a:pPr marL="257175" indent="-257175">
              <a:buFont typeface="Wingdings" panose="05000000000000000000" pitchFamily="2" charset="2"/>
              <a:buChar char="q"/>
            </a:pPr>
            <a:endParaRPr lang="sv-SE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9600" b="1" dirty="0" err="1"/>
              <a:t>Capacity</a:t>
            </a:r>
            <a:r>
              <a:rPr lang="sv-SE" sz="9600" b="1" dirty="0"/>
              <a:t> </a:t>
            </a:r>
            <a:r>
              <a:rPr lang="sv-SE" sz="9600" b="1" dirty="0" err="1"/>
              <a:t>exchange</a:t>
            </a:r>
            <a:endParaRPr lang="sv-SE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endParaRPr lang="sv-SE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9600" b="1" dirty="0" err="1"/>
              <a:t>Societal</a:t>
            </a:r>
            <a:r>
              <a:rPr lang="sv-SE" sz="9600" b="1" dirty="0"/>
              <a:t> </a:t>
            </a:r>
            <a:r>
              <a:rPr lang="sv-SE" sz="9600" b="1" dirty="0" err="1"/>
              <a:t>needs</a:t>
            </a:r>
            <a:r>
              <a:rPr lang="sv-SE" sz="9600" b="1" dirty="0"/>
              <a:t>, drivers, </a:t>
            </a:r>
            <a:r>
              <a:rPr lang="sv-SE" sz="9600" b="1" dirty="0" err="1"/>
              <a:t>assess</a:t>
            </a:r>
            <a:r>
              <a:rPr lang="sv-SE" sz="9600" b="1" dirty="0"/>
              <a:t> </a:t>
            </a:r>
            <a:r>
              <a:rPr lang="sv-SE" sz="9600" b="1" dirty="0" err="1"/>
              <a:t>impacts</a:t>
            </a:r>
            <a:endParaRPr lang="sv-SE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endParaRPr lang="sv-SE" sz="9600" b="1" dirty="0"/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sv-SE" sz="9600" b="1" dirty="0"/>
              <a:t>Bridge to </a:t>
            </a:r>
            <a:r>
              <a:rPr lang="sv-SE" sz="9600" b="1" dirty="0" err="1"/>
              <a:t>society</a:t>
            </a:r>
            <a:endParaRPr lang="sv-SE" sz="9600" b="1" dirty="0"/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r>
              <a:rPr lang="sv-SE" dirty="0"/>
              <a:t>     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10" name="Bild 9" descr="Rättvisans vågskålar">
            <a:extLst>
              <a:ext uri="{FF2B5EF4-FFF2-40B4-BE49-F238E27FC236}">
                <a16:creationId xmlns:a16="http://schemas.microsoft.com/office/drawing/2014/main" id="{C43ADA7F-2E6D-4F65-AF9C-EFBE19011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3539" y="1512538"/>
            <a:ext cx="1307938" cy="1307938"/>
          </a:xfrm>
          <a:prstGeom prst="rect">
            <a:avLst/>
          </a:prstGeom>
        </p:spPr>
      </p:pic>
      <p:pic>
        <p:nvPicPr>
          <p:cNvPr id="11" name="Bild 10" descr="Filter">
            <a:extLst>
              <a:ext uri="{FF2B5EF4-FFF2-40B4-BE49-F238E27FC236}">
                <a16:creationId xmlns:a16="http://schemas.microsoft.com/office/drawing/2014/main" id="{71D5C57F-4674-43CE-A1C1-62011D8549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63094" y="3494761"/>
            <a:ext cx="1208827" cy="1208827"/>
          </a:xfrm>
          <a:prstGeom prst="rect">
            <a:avLst/>
          </a:prstGeom>
        </p:spPr>
      </p:pic>
      <p:pic>
        <p:nvPicPr>
          <p:cNvPr id="12" name="Bild 11" descr="Bro">
            <a:extLst>
              <a:ext uri="{FF2B5EF4-FFF2-40B4-BE49-F238E27FC236}">
                <a16:creationId xmlns:a16="http://schemas.microsoft.com/office/drawing/2014/main" id="{82E02CB4-4BEA-4518-B9C8-76B9FD69D7A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-28867" b="28867"/>
          <a:stretch/>
        </p:blipFill>
        <p:spPr>
          <a:xfrm>
            <a:off x="7161645" y="4901709"/>
            <a:ext cx="1611726" cy="1611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66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tbubbla: oval 1">
            <a:extLst>
              <a:ext uri="{FF2B5EF4-FFF2-40B4-BE49-F238E27FC236}">
                <a16:creationId xmlns:a16="http://schemas.microsoft.com/office/drawing/2014/main" id="{15962FC6-7803-41DD-BBFB-13ED92DB7C16}"/>
              </a:ext>
            </a:extLst>
          </p:cNvPr>
          <p:cNvSpPr/>
          <p:nvPr/>
        </p:nvSpPr>
        <p:spPr>
          <a:xfrm>
            <a:off x="6221567" y="392076"/>
            <a:ext cx="2250281" cy="182795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350" b="1" dirty="0">
                <a:solidFill>
                  <a:schemeClr val="tx1"/>
                </a:solidFill>
              </a:rPr>
              <a:t>   Co-produce </a:t>
            </a:r>
          </a:p>
          <a:p>
            <a:r>
              <a:rPr lang="en-GB" sz="1350" b="1" dirty="0">
                <a:solidFill>
                  <a:schemeClr val="tx1"/>
                </a:solidFill>
              </a:rPr>
              <a:t>   Co-explore </a:t>
            </a:r>
          </a:p>
          <a:p>
            <a:r>
              <a:rPr lang="en-GB" sz="1350" b="1" dirty="0">
                <a:solidFill>
                  <a:schemeClr val="tx1"/>
                </a:solidFill>
              </a:rPr>
              <a:t>   Co-design</a:t>
            </a:r>
          </a:p>
          <a:p>
            <a:r>
              <a:rPr lang="en-GB" sz="1350" b="1" dirty="0">
                <a:solidFill>
                  <a:schemeClr val="tx1"/>
                </a:solidFill>
              </a:rPr>
              <a:t>   Co-define</a:t>
            </a:r>
          </a:p>
          <a:p>
            <a:r>
              <a:rPr lang="en-GB" sz="1350" b="1" dirty="0">
                <a:solidFill>
                  <a:schemeClr val="tx1"/>
                </a:solidFill>
              </a:rPr>
              <a:t>   Co-refine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Pennanteckning 2">
                <a:extLst>
                  <a:ext uri="{FF2B5EF4-FFF2-40B4-BE49-F238E27FC236}">
                    <a16:creationId xmlns:a16="http://schemas.microsoft.com/office/drawing/2014/main" id="{422F3403-EBE6-4A94-8698-D890DA49BDE0}"/>
                  </a:ext>
                </a:extLst>
              </p14:cNvPr>
              <p14:cNvContentPartPr/>
              <p14:nvPr/>
            </p14:nvContentPartPr>
            <p14:xfrm>
              <a:off x="7549160" y="840881"/>
              <a:ext cx="760050" cy="1008194"/>
            </p14:xfrm>
          </p:contentPart>
        </mc:Choice>
        <mc:Fallback xmlns="">
          <p:pic>
            <p:nvPicPr>
              <p:cNvPr id="3" name="Pennanteckning 2">
                <a:extLst>
                  <a:ext uri="{FF2B5EF4-FFF2-40B4-BE49-F238E27FC236}">
                    <a16:creationId xmlns:a16="http://schemas.microsoft.com/office/drawing/2014/main" id="{422F3403-EBE6-4A94-8698-D890DA49BDE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31158" y="822884"/>
                <a:ext cx="795694" cy="1042748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Bildobjekt 3">
            <a:extLst>
              <a:ext uri="{FF2B5EF4-FFF2-40B4-BE49-F238E27FC236}">
                <a16:creationId xmlns:a16="http://schemas.microsoft.com/office/drawing/2014/main" id="{24F196E1-B9D5-4A99-BCD8-52ECE9449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984" y="2843027"/>
            <a:ext cx="74009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4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53261" y="220352"/>
            <a:ext cx="8668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9713" marR="0" lvl="0" indent="-227013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ＭＳ Ｐゴシック" charset="-128"/>
                <a:cs typeface="Calibri" charset="0"/>
              </a:rPr>
              <a:t>Application-inspired,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ＭＳ Ｐゴシック" charset="-128"/>
                <a:cs typeface="Calibri" charset="0"/>
              </a:rPr>
              <a:t>Transdiciplinary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textruta 6"/>
          <p:cNvSpPr txBox="1"/>
          <p:nvPr/>
        </p:nvSpPr>
        <p:spPr>
          <a:xfrm>
            <a:off x="6251625" y="46084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ruta 10"/>
          <p:cNvSpPr txBox="1"/>
          <p:nvPr/>
        </p:nvSpPr>
        <p:spPr>
          <a:xfrm>
            <a:off x="103896" y="864410"/>
            <a:ext cx="850670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v-SE" sz="2400" b="1" dirty="0" err="1">
                <a:solidFill>
                  <a:srgbClr val="00B050"/>
                </a:solidFill>
              </a:rPr>
              <a:t>Cooperation</a:t>
            </a:r>
            <a:r>
              <a:rPr lang="sv-SE" sz="2400" b="1" dirty="0">
                <a:solidFill>
                  <a:srgbClr val="00B050"/>
                </a:solidFill>
              </a:rPr>
              <a:t>/partnerships/</a:t>
            </a:r>
            <a:r>
              <a:rPr lang="sv-SE" sz="2400" b="1" dirty="0" err="1">
                <a:solidFill>
                  <a:srgbClr val="00B050"/>
                </a:solidFill>
              </a:rPr>
              <a:t>networking</a:t>
            </a:r>
            <a:r>
              <a:rPr lang="sv-SE" sz="2400" b="1" dirty="0">
                <a:solidFill>
                  <a:srgbClr val="00B050"/>
                </a:solidFill>
              </a:rPr>
              <a:t> </a:t>
            </a:r>
            <a:r>
              <a:rPr lang="sv-SE" sz="2400" b="1" dirty="0" err="1">
                <a:solidFill>
                  <a:srgbClr val="00B050"/>
                </a:solidFill>
              </a:rPr>
              <a:t>across</a:t>
            </a:r>
            <a:r>
              <a:rPr lang="sv-SE" sz="2400" b="1" dirty="0">
                <a:solidFill>
                  <a:srgbClr val="00B050"/>
                </a:solidFill>
              </a:rPr>
              <a:t> </a:t>
            </a:r>
            <a:r>
              <a:rPr lang="en-GB" sz="2400" b="1" dirty="0">
                <a:solidFill>
                  <a:srgbClr val="00B050"/>
                </a:solidFill>
              </a:rPr>
              <a:t>regions/disciplines</a:t>
            </a:r>
            <a:endParaRPr lang="sv-SE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C9775A9D-D432-4EDF-9967-13A54EA941EF}"/>
              </a:ext>
            </a:extLst>
          </p:cNvPr>
          <p:cNvSpPr txBox="1"/>
          <p:nvPr/>
        </p:nvSpPr>
        <p:spPr>
          <a:xfrm>
            <a:off x="103896" y="1414672"/>
            <a:ext cx="41376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sv-SE" sz="3200" dirty="0"/>
          </a:p>
          <a:p>
            <a:r>
              <a:rPr lang="sv-SE" sz="3200" dirty="0"/>
              <a:t>Policy            Science</a:t>
            </a:r>
          </a:p>
          <a:p>
            <a:r>
              <a:rPr lang="sv-SE" sz="3200" dirty="0"/>
              <a:t>Human dimension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sz="3200" dirty="0"/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4084F2D2-6003-4137-9DB6-841199B78A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1550585"/>
              </p:ext>
            </p:extLst>
          </p:nvPr>
        </p:nvGraphicFramePr>
        <p:xfrm>
          <a:off x="3048000" y="253591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9" name="Grupp 18">
            <a:extLst>
              <a:ext uri="{FF2B5EF4-FFF2-40B4-BE49-F238E27FC236}">
                <a16:creationId xmlns:a16="http://schemas.microsoft.com/office/drawing/2014/main" id="{BE820622-7173-4C87-BA53-658E3DFE563B}"/>
              </a:ext>
            </a:extLst>
          </p:cNvPr>
          <p:cNvGrpSpPr/>
          <p:nvPr/>
        </p:nvGrpSpPr>
        <p:grpSpPr>
          <a:xfrm>
            <a:off x="7108613" y="1319574"/>
            <a:ext cx="1669084" cy="1583498"/>
            <a:chOff x="3689554" y="1186678"/>
            <a:chExt cx="2485095" cy="2370463"/>
          </a:xfrm>
        </p:grpSpPr>
        <p:sp>
          <p:nvSpPr>
            <p:cNvPr id="20" name="Figur 8">
              <a:extLst>
                <a:ext uri="{FF2B5EF4-FFF2-40B4-BE49-F238E27FC236}">
                  <a16:creationId xmlns:a16="http://schemas.microsoft.com/office/drawing/2014/main" id="{21978DB8-4303-4BCE-821B-08AB97C3135C}"/>
                </a:ext>
              </a:extLst>
            </p:cNvPr>
            <p:cNvSpPr/>
            <p:nvPr/>
          </p:nvSpPr>
          <p:spPr>
            <a:xfrm>
              <a:off x="3689554" y="1186678"/>
              <a:ext cx="2485095" cy="2370463"/>
            </a:xfrm>
            <a:prstGeom prst="gear9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sv-SE" sz="2000" dirty="0"/>
            </a:p>
            <a:p>
              <a:r>
                <a:rPr lang="sv-SE" sz="2000" dirty="0"/>
                <a:t>ICIMOD</a:t>
              </a:r>
            </a:p>
          </p:txBody>
        </p:sp>
        <p:sp>
          <p:nvSpPr>
            <p:cNvPr id="21" name="Figur 4">
              <a:extLst>
                <a:ext uri="{FF2B5EF4-FFF2-40B4-BE49-F238E27FC236}">
                  <a16:creationId xmlns:a16="http://schemas.microsoft.com/office/drawing/2014/main" id="{57E298CC-2984-42B3-B28F-F854CD2742DC}"/>
                </a:ext>
              </a:extLst>
            </p:cNvPr>
            <p:cNvSpPr/>
            <p:nvPr/>
          </p:nvSpPr>
          <p:spPr>
            <a:xfrm>
              <a:off x="4427958" y="1907270"/>
              <a:ext cx="1336449" cy="11489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v-SE" sz="2000" kern="1200" dirty="0"/>
            </a:p>
          </p:txBody>
        </p:sp>
      </p:grpSp>
      <p:sp>
        <p:nvSpPr>
          <p:cNvPr id="22" name="Figur 12">
            <a:extLst>
              <a:ext uri="{FF2B5EF4-FFF2-40B4-BE49-F238E27FC236}">
                <a16:creationId xmlns:a16="http://schemas.microsoft.com/office/drawing/2014/main" id="{F38EE274-7E38-4545-A21C-953CDB9ADDD5}"/>
              </a:ext>
            </a:extLst>
          </p:cNvPr>
          <p:cNvSpPr/>
          <p:nvPr/>
        </p:nvSpPr>
        <p:spPr>
          <a:xfrm>
            <a:off x="6770550" y="1053890"/>
            <a:ext cx="2078736" cy="2078736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cene3d>
            <a:camera prst="orthographicFront">
              <a:rot lat="2400000" lon="0" rev="0"/>
            </a:camera>
            <a:lightRig rig="threePt" dir="t"/>
          </a:scene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38877A94-7E67-407D-93FC-F91AAAAE773E}"/>
              </a:ext>
            </a:extLst>
          </p:cNvPr>
          <p:cNvGrpSpPr/>
          <p:nvPr/>
        </p:nvGrpSpPr>
        <p:grpSpPr>
          <a:xfrm>
            <a:off x="4902463" y="1540701"/>
            <a:ext cx="1533893" cy="1362371"/>
            <a:chOff x="1544320" y="1300480"/>
            <a:chExt cx="1625600" cy="1625600"/>
          </a:xfrm>
        </p:grpSpPr>
        <p:sp>
          <p:nvSpPr>
            <p:cNvPr id="26" name="Figur 14">
              <a:extLst>
                <a:ext uri="{FF2B5EF4-FFF2-40B4-BE49-F238E27FC236}">
                  <a16:creationId xmlns:a16="http://schemas.microsoft.com/office/drawing/2014/main" id="{D74EEBCD-98BC-4A1E-9393-BBB655D43AF1}"/>
                </a:ext>
              </a:extLst>
            </p:cNvPr>
            <p:cNvSpPr/>
            <p:nvPr/>
          </p:nvSpPr>
          <p:spPr>
            <a:xfrm>
              <a:off x="1544320" y="1300480"/>
              <a:ext cx="1625600" cy="1625600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sv-SE" dirty="0"/>
                <a:t>  </a:t>
              </a:r>
              <a:r>
                <a:rPr lang="sv-SE" sz="2800" dirty="0"/>
                <a:t>SEI</a:t>
              </a:r>
            </a:p>
          </p:txBody>
        </p:sp>
        <p:sp>
          <p:nvSpPr>
            <p:cNvPr id="27" name="Figur 4">
              <a:extLst>
                <a:ext uri="{FF2B5EF4-FFF2-40B4-BE49-F238E27FC236}">
                  <a16:creationId xmlns:a16="http://schemas.microsoft.com/office/drawing/2014/main" id="{9085A35D-93DF-429A-935C-09844237EFE9}"/>
                </a:ext>
              </a:extLst>
            </p:cNvPr>
            <p:cNvSpPr/>
            <p:nvPr/>
          </p:nvSpPr>
          <p:spPr>
            <a:xfrm>
              <a:off x="1953570" y="1712203"/>
              <a:ext cx="807100" cy="8021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v-SE" sz="2700" kern="1200" dirty="0"/>
            </a:p>
          </p:txBody>
        </p:sp>
      </p:grpSp>
      <p:sp>
        <p:nvSpPr>
          <p:cNvPr id="28" name="Figur 4">
            <a:extLst>
              <a:ext uri="{FF2B5EF4-FFF2-40B4-BE49-F238E27FC236}">
                <a16:creationId xmlns:a16="http://schemas.microsoft.com/office/drawing/2014/main" id="{6D29111C-14A8-4EEE-9218-B59607E11711}"/>
              </a:ext>
            </a:extLst>
          </p:cNvPr>
          <p:cNvSpPr/>
          <p:nvPr/>
        </p:nvSpPr>
        <p:spPr>
          <a:xfrm>
            <a:off x="8470780" y="4153751"/>
            <a:ext cx="494655" cy="44971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v-SE" sz="2700" dirty="0"/>
              <a:t>…</a:t>
            </a:r>
            <a:endParaRPr lang="sv-SE" sz="2700" kern="1200" dirty="0"/>
          </a:p>
        </p:txBody>
      </p:sp>
      <p:sp>
        <p:nvSpPr>
          <p:cNvPr id="29" name="Figur 21">
            <a:extLst>
              <a:ext uri="{FF2B5EF4-FFF2-40B4-BE49-F238E27FC236}">
                <a16:creationId xmlns:a16="http://schemas.microsoft.com/office/drawing/2014/main" id="{0B82A75B-4595-4EFE-8438-A15DFCA11E61}"/>
              </a:ext>
            </a:extLst>
          </p:cNvPr>
          <p:cNvSpPr/>
          <p:nvPr/>
        </p:nvSpPr>
        <p:spPr>
          <a:xfrm>
            <a:off x="6979105" y="2765414"/>
            <a:ext cx="2277984" cy="2198087"/>
          </a:xfrm>
          <a:prstGeom prst="gear6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sv-SE" sz="2500" dirty="0"/>
              <a:t>WCRP </a:t>
            </a:r>
            <a:r>
              <a:rPr lang="sv-SE" sz="2800" dirty="0"/>
              <a:t>IPOs…</a:t>
            </a:r>
          </a:p>
        </p:txBody>
      </p:sp>
      <p:sp>
        <p:nvSpPr>
          <p:cNvPr id="30" name="Figur 4">
            <a:extLst>
              <a:ext uri="{FF2B5EF4-FFF2-40B4-BE49-F238E27FC236}">
                <a16:creationId xmlns:a16="http://schemas.microsoft.com/office/drawing/2014/main" id="{3D5CEA59-75FD-42F5-B577-74E35BC646FB}"/>
              </a:ext>
            </a:extLst>
          </p:cNvPr>
          <p:cNvSpPr/>
          <p:nvPr/>
        </p:nvSpPr>
        <p:spPr>
          <a:xfrm>
            <a:off x="8327008" y="4002749"/>
            <a:ext cx="494655" cy="44971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sv-SE" sz="2700" kern="1200" dirty="0"/>
          </a:p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sv-SE" sz="2700" kern="1200" dirty="0"/>
          </a:p>
        </p:txBody>
      </p:sp>
      <p:sp>
        <p:nvSpPr>
          <p:cNvPr id="2" name="Pil: vänster-höger 1">
            <a:extLst>
              <a:ext uri="{FF2B5EF4-FFF2-40B4-BE49-F238E27FC236}">
                <a16:creationId xmlns:a16="http://schemas.microsoft.com/office/drawing/2014/main" id="{1815BC26-FE1E-4965-BFF3-69EC842F442E}"/>
              </a:ext>
            </a:extLst>
          </p:cNvPr>
          <p:cNvSpPr/>
          <p:nvPr/>
        </p:nvSpPr>
        <p:spPr>
          <a:xfrm>
            <a:off x="1179154" y="2004264"/>
            <a:ext cx="1000125" cy="44145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1FE62968-33F6-42F8-8663-FBCBAE4B5CD3}"/>
              </a:ext>
            </a:extLst>
          </p:cNvPr>
          <p:cNvGrpSpPr/>
          <p:nvPr/>
        </p:nvGrpSpPr>
        <p:grpSpPr>
          <a:xfrm>
            <a:off x="4032886" y="5192722"/>
            <a:ext cx="1533893" cy="1362371"/>
            <a:chOff x="1544320" y="1300480"/>
            <a:chExt cx="1625600" cy="1625600"/>
          </a:xfrm>
        </p:grpSpPr>
        <p:sp>
          <p:nvSpPr>
            <p:cNvPr id="25" name="Figur 14">
              <a:extLst>
                <a:ext uri="{FF2B5EF4-FFF2-40B4-BE49-F238E27FC236}">
                  <a16:creationId xmlns:a16="http://schemas.microsoft.com/office/drawing/2014/main" id="{E43DE698-0482-42FB-BADC-40AB8B7C1551}"/>
                </a:ext>
              </a:extLst>
            </p:cNvPr>
            <p:cNvSpPr/>
            <p:nvPr/>
          </p:nvSpPr>
          <p:spPr>
            <a:xfrm>
              <a:off x="1544320" y="1300480"/>
              <a:ext cx="1625600" cy="1625600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sv-SE" dirty="0"/>
            </a:p>
          </p:txBody>
        </p:sp>
        <p:sp>
          <p:nvSpPr>
            <p:cNvPr id="31" name="Figur 4">
              <a:extLst>
                <a:ext uri="{FF2B5EF4-FFF2-40B4-BE49-F238E27FC236}">
                  <a16:creationId xmlns:a16="http://schemas.microsoft.com/office/drawing/2014/main" id="{01097EC9-FE48-4E09-A002-8CF16BC1E99A}"/>
                </a:ext>
              </a:extLst>
            </p:cNvPr>
            <p:cNvSpPr/>
            <p:nvPr/>
          </p:nvSpPr>
          <p:spPr>
            <a:xfrm>
              <a:off x="1953570" y="1712203"/>
              <a:ext cx="807100" cy="8021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v-SE" sz="2700" dirty="0"/>
                <a:t>GCF</a:t>
              </a:r>
              <a:endParaRPr lang="sv-SE" sz="2700" kern="1200" dirty="0"/>
            </a:p>
          </p:txBody>
        </p:sp>
      </p:grpSp>
      <p:sp>
        <p:nvSpPr>
          <p:cNvPr id="32" name="Figur 14">
            <a:extLst>
              <a:ext uri="{FF2B5EF4-FFF2-40B4-BE49-F238E27FC236}">
                <a16:creationId xmlns:a16="http://schemas.microsoft.com/office/drawing/2014/main" id="{E837E6C6-2E23-4456-B2F7-C771063D5DBF}"/>
              </a:ext>
            </a:extLst>
          </p:cNvPr>
          <p:cNvSpPr/>
          <p:nvPr/>
        </p:nvSpPr>
        <p:spPr>
          <a:xfrm>
            <a:off x="7528265" y="5192722"/>
            <a:ext cx="1709462" cy="1586719"/>
          </a:xfrm>
          <a:prstGeom prst="gear6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sv-SE" dirty="0"/>
              <a:t>  </a:t>
            </a:r>
            <a:r>
              <a:rPr lang="sv-SE" sz="2400" dirty="0"/>
              <a:t>BUET</a:t>
            </a:r>
          </a:p>
        </p:txBody>
      </p:sp>
      <p:grpSp>
        <p:nvGrpSpPr>
          <p:cNvPr id="33" name="Grupp 32">
            <a:extLst>
              <a:ext uri="{FF2B5EF4-FFF2-40B4-BE49-F238E27FC236}">
                <a16:creationId xmlns:a16="http://schemas.microsoft.com/office/drawing/2014/main" id="{1C3C460D-0A03-4990-83B5-3288F06AE16C}"/>
              </a:ext>
            </a:extLst>
          </p:cNvPr>
          <p:cNvGrpSpPr/>
          <p:nvPr/>
        </p:nvGrpSpPr>
        <p:grpSpPr>
          <a:xfrm>
            <a:off x="3764605" y="2526673"/>
            <a:ext cx="1533893" cy="1362371"/>
            <a:chOff x="1544320" y="1300480"/>
            <a:chExt cx="1625600" cy="1625600"/>
          </a:xfrm>
        </p:grpSpPr>
        <p:sp>
          <p:nvSpPr>
            <p:cNvPr id="34" name="Figur 14">
              <a:extLst>
                <a:ext uri="{FF2B5EF4-FFF2-40B4-BE49-F238E27FC236}">
                  <a16:creationId xmlns:a16="http://schemas.microsoft.com/office/drawing/2014/main" id="{85E822AF-78F1-4511-AA04-28F358585227}"/>
                </a:ext>
              </a:extLst>
            </p:cNvPr>
            <p:cNvSpPr/>
            <p:nvPr/>
          </p:nvSpPr>
          <p:spPr>
            <a:xfrm>
              <a:off x="1544320" y="1300480"/>
              <a:ext cx="1625600" cy="1625600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sv-SE" dirty="0"/>
            </a:p>
          </p:txBody>
        </p:sp>
        <p:sp>
          <p:nvSpPr>
            <p:cNvPr id="35" name="Figur 4">
              <a:extLst>
                <a:ext uri="{FF2B5EF4-FFF2-40B4-BE49-F238E27FC236}">
                  <a16:creationId xmlns:a16="http://schemas.microsoft.com/office/drawing/2014/main" id="{97A9256E-F59D-40D8-A6C2-05CEBAB96782}"/>
                </a:ext>
              </a:extLst>
            </p:cNvPr>
            <p:cNvSpPr/>
            <p:nvPr/>
          </p:nvSpPr>
          <p:spPr>
            <a:xfrm>
              <a:off x="1953570" y="1712203"/>
              <a:ext cx="807100" cy="8021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v-SE" sz="2000" kern="1200" dirty="0" err="1"/>
                <a:t>Future</a:t>
              </a:r>
              <a:r>
                <a:rPr lang="sv-SE" sz="2000" kern="1200" dirty="0"/>
                <a:t> Earth</a:t>
              </a:r>
            </a:p>
          </p:txBody>
        </p:sp>
      </p:grpSp>
      <p:grpSp>
        <p:nvGrpSpPr>
          <p:cNvPr id="36" name="Grupp 35">
            <a:extLst>
              <a:ext uri="{FF2B5EF4-FFF2-40B4-BE49-F238E27FC236}">
                <a16:creationId xmlns:a16="http://schemas.microsoft.com/office/drawing/2014/main" id="{67CF55EA-BE8A-4C41-BFCC-E12E97CE1054}"/>
              </a:ext>
            </a:extLst>
          </p:cNvPr>
          <p:cNvGrpSpPr/>
          <p:nvPr/>
        </p:nvGrpSpPr>
        <p:grpSpPr>
          <a:xfrm>
            <a:off x="2810774" y="4297229"/>
            <a:ext cx="1533893" cy="1362371"/>
            <a:chOff x="1544320" y="1300480"/>
            <a:chExt cx="1625600" cy="1625600"/>
          </a:xfrm>
        </p:grpSpPr>
        <p:sp>
          <p:nvSpPr>
            <p:cNvPr id="37" name="Figur 14">
              <a:extLst>
                <a:ext uri="{FF2B5EF4-FFF2-40B4-BE49-F238E27FC236}">
                  <a16:creationId xmlns:a16="http://schemas.microsoft.com/office/drawing/2014/main" id="{05B8F494-7310-4E31-BB8B-EEA77B614176}"/>
                </a:ext>
              </a:extLst>
            </p:cNvPr>
            <p:cNvSpPr/>
            <p:nvPr/>
          </p:nvSpPr>
          <p:spPr>
            <a:xfrm>
              <a:off x="1544320" y="1300480"/>
              <a:ext cx="1625600" cy="1625600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sv-SE" dirty="0"/>
            </a:p>
          </p:txBody>
        </p:sp>
        <p:sp>
          <p:nvSpPr>
            <p:cNvPr id="38" name="Figur 4">
              <a:extLst>
                <a:ext uri="{FF2B5EF4-FFF2-40B4-BE49-F238E27FC236}">
                  <a16:creationId xmlns:a16="http://schemas.microsoft.com/office/drawing/2014/main" id="{5CC73C57-2556-45A0-9EC1-F1270320E625}"/>
                </a:ext>
              </a:extLst>
            </p:cNvPr>
            <p:cNvSpPr/>
            <p:nvPr/>
          </p:nvSpPr>
          <p:spPr>
            <a:xfrm>
              <a:off x="1953570" y="1712203"/>
              <a:ext cx="807100" cy="8021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v-SE" sz="2700" kern="1200" dirty="0"/>
                <a:t>APN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970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/>
          </p:nvPr>
        </p:nvGraphicFramePr>
        <p:xfrm>
          <a:off x="855924" y="1274533"/>
          <a:ext cx="7619999" cy="4642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defTabSz="685800">
              <a:defRPr/>
            </a:pPr>
            <a:fld id="{46E58447-6A3D-4981-B123-A8426441CC25}" type="slidenum">
              <a:rPr lang="zh-CN" altLang="en-US" sz="750">
                <a:solidFill>
                  <a:prstClr val="white"/>
                </a:solidFill>
                <a:latin typeface="小米兰亭_GB外压缩"/>
                <a:ea typeface="小米兰亭_GB外压缩"/>
              </a:rPr>
              <a:pPr algn="ctr" defTabSz="685800">
                <a:defRPr/>
              </a:pPr>
              <a:t>18</a:t>
            </a:fld>
            <a:endParaRPr lang="zh-CN" altLang="en-US" sz="750" dirty="0">
              <a:solidFill>
                <a:prstClr val="white"/>
              </a:solidFill>
              <a:latin typeface="小米兰亭_GB外压缩"/>
              <a:ea typeface="小米兰亭_GB外压缩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001" y="3161240"/>
            <a:ext cx="2813123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2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Malgun Gothic Semilight" panose="020B0502040204020203" pitchFamily="34" charset="-122"/>
              </a:rPr>
              <a:t>Joint research proposals, capacity building activities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2"/>
              </a:solidFill>
              <a:latin typeface="Segoe UI Symbol" panose="020B0502040204020203" pitchFamily="34" charset="0"/>
              <a:ea typeface="Segoe UI Symbol" panose="020B0502040204020203" pitchFamily="34" charset="0"/>
              <a:cs typeface="Malgun Gothic Semilight" panose="020B0502040204020203" pitchFamily="34" charset="-122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2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Malgun Gothic Semilight" panose="020B0502040204020203" pitchFamily="34" charset="-122"/>
              </a:rPr>
              <a:t>Common topics and potential funding opportunities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2"/>
              </a:solidFill>
              <a:latin typeface="Segoe UI Symbol" panose="020B0502040204020203" pitchFamily="34" charset="0"/>
              <a:ea typeface="Segoe UI Symbol" panose="020B0502040204020203" pitchFamily="34" charset="0"/>
              <a:cs typeface="Malgun Gothic Semilight" panose="020B0502040204020203" pitchFamily="34" charset="-122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2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Malgun Gothic Semilight" panose="020B0502040204020203" pitchFamily="34" charset="-122"/>
              </a:rPr>
              <a:t>Combine existing projects and platforms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sz="1350" dirty="0">
              <a:solidFill>
                <a:schemeClr val="tx2"/>
              </a:solidFill>
              <a:latin typeface="Segoe UI Symbol" panose="020B0502040204020203" pitchFamily="34" charset="0"/>
              <a:ea typeface="Segoe UI Symbol" panose="020B0502040204020203" pitchFamily="34" charset="0"/>
              <a:cs typeface="Malgun Gothic Semi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18600" y="3230425"/>
            <a:ext cx="281312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2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Cross-cutting global change issues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2"/>
              </a:solidFill>
              <a:latin typeface="Segoe UI Symbol" panose="020B0502040204020203" pitchFamily="34" charset="0"/>
              <a:ea typeface="Segoe UI Symbol" panose="020B0502040204020203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2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Links across disciplines and regional/global 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2"/>
              </a:solidFill>
              <a:latin typeface="Segoe UI Symbol" panose="020B0502040204020203" pitchFamily="34" charset="0"/>
              <a:ea typeface="Segoe UI Symbol" panose="020B0502040204020203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2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Engage with policy/community</a:t>
            </a:r>
            <a:endParaRPr lang="zh-CN" altLang="en-US" sz="1600" dirty="0">
              <a:solidFill>
                <a:schemeClr val="tx2"/>
              </a:solidFill>
              <a:latin typeface="Segoe UI Symbol" panose="020B0502040204020203" pitchFamily="34" charset="0"/>
              <a:ea typeface="Malgun Gothic Semilight" panose="020B0502040204020203" pitchFamily="34" charset="-122"/>
              <a:cs typeface="Malgun Gothic Semilight" panose="020B0502040204020203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31723" y="3230425"/>
            <a:ext cx="281312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2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Interaction and/or cooperation with other relevant groups through information and data sharing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2"/>
              </a:solidFill>
              <a:latin typeface="Segoe UI Symbol" panose="020B0502040204020203" pitchFamily="34" charset="0"/>
              <a:ea typeface="Segoe UI Symbol" panose="020B0502040204020203" pitchFamily="34" charset="0"/>
            </a:endParaRPr>
          </a:p>
          <a:p>
            <a:endParaRPr lang="en-US" altLang="zh-CN" sz="1600" dirty="0">
              <a:solidFill>
                <a:schemeClr val="tx2"/>
              </a:solidFill>
              <a:latin typeface="Segoe UI Symbol" panose="020B0502040204020203" pitchFamily="34" charset="0"/>
              <a:ea typeface="Segoe UI Symbol" panose="020B0502040204020203" pitchFamily="34" charset="0"/>
              <a:cs typeface="Malgun Gothic Semilight" panose="020B0502040204020203" pitchFamily="34" charset="-122"/>
            </a:endParaRPr>
          </a:p>
        </p:txBody>
      </p:sp>
      <p:pic>
        <p:nvPicPr>
          <p:cNvPr id="3" name="Bildobjekt 1">
            <a:extLst>
              <a:ext uri="{FF2B5EF4-FFF2-40B4-BE49-F238E27FC236}">
                <a16:creationId xmlns:a16="http://schemas.microsoft.com/office/drawing/2014/main" id="{33571496-3677-4C4D-A66F-D36964862F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2744"/>
          </a:xfrm>
          <a:prstGeom prst="rect">
            <a:avLst/>
          </a:prstGeom>
        </p:spPr>
      </p:pic>
      <p:pic>
        <p:nvPicPr>
          <p:cNvPr id="6" name="Picture 12" descr="\\winfs-proj\proj\IPOC\Website\images\CORDEX-nylogga.png">
            <a:extLst>
              <a:ext uri="{FF2B5EF4-FFF2-40B4-BE49-F238E27FC236}">
                <a16:creationId xmlns:a16="http://schemas.microsoft.com/office/drawing/2014/main" id="{60D111BD-1259-4C12-ADC1-B5DB9491A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86" y="93494"/>
            <a:ext cx="1587295" cy="63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ubrik 1">
            <a:extLst>
              <a:ext uri="{FF2B5EF4-FFF2-40B4-BE49-F238E27FC236}">
                <a16:creationId xmlns:a16="http://schemas.microsoft.com/office/drawing/2014/main" id="{BF419959-9F38-4B0B-B6DA-C81EF8AD2F4A}"/>
              </a:ext>
            </a:extLst>
          </p:cNvPr>
          <p:cNvSpPr txBox="1">
            <a:spLocks/>
          </p:cNvSpPr>
          <p:nvPr/>
        </p:nvSpPr>
        <p:spPr>
          <a:xfrm>
            <a:off x="792885" y="171850"/>
            <a:ext cx="7925223" cy="65056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</a:t>
            </a:r>
            <a:r>
              <a:rPr lang="sv-SE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</a:t>
            </a:r>
            <a:r>
              <a:rPr lang="sv-SE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</a:t>
            </a:r>
            <a:r>
              <a:rPr lang="sv-SE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combine</a:t>
            </a:r>
            <a:r>
              <a:rPr lang="sv-SE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6332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001185\Pictures\comm6.jpg">
            <a:extLst>
              <a:ext uri="{FF2B5EF4-FFF2-40B4-BE49-F238E27FC236}">
                <a16:creationId xmlns:a16="http://schemas.microsoft.com/office/drawing/2014/main" id="{900426F8-EEA2-4A4A-AFF0-79BFD1807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45" y="719329"/>
            <a:ext cx="8660109" cy="536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60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22744"/>
          </a:xfrm>
          <a:prstGeom prst="rect">
            <a:avLst/>
          </a:prstGeom>
        </p:spPr>
      </p:pic>
      <p:pic>
        <p:nvPicPr>
          <p:cNvPr id="9" name="Picture 12" descr="\\winfs-proj\proj\IPOC\Website\images\CORDEX-nylogg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87" y="123312"/>
            <a:ext cx="1587295" cy="63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ruta 5"/>
          <p:cNvSpPr txBox="1"/>
          <p:nvPr/>
        </p:nvSpPr>
        <p:spPr>
          <a:xfrm>
            <a:off x="373427" y="1404556"/>
            <a:ext cx="839714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/>
              <a:t>Global collaboration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2800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/>
              <a:t>Understanding/knowledge transfer/capacity development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2800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/>
              <a:t>Informed decisions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2800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/>
              <a:t>The international project office for CORDEX, SMHI, Sweden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6431ABB0-1F4F-4A1C-B9F3-980BABC9D81F}"/>
              </a:ext>
            </a:extLst>
          </p:cNvPr>
          <p:cNvSpPr txBox="1"/>
          <p:nvPr/>
        </p:nvSpPr>
        <p:spPr>
          <a:xfrm>
            <a:off x="332417" y="226504"/>
            <a:ext cx="8663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CORDEX focus/vision</a:t>
            </a:r>
            <a:endParaRPr lang="sv-SE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3" name="Bildobjekt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444" y="5399495"/>
            <a:ext cx="6312967" cy="1356268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A2B9B209-FED7-446E-9C4C-1DA812BD3372}"/>
              </a:ext>
            </a:extLst>
          </p:cNvPr>
          <p:cNvSpPr/>
          <p:nvPr/>
        </p:nvSpPr>
        <p:spPr>
          <a:xfrm rot="20259703">
            <a:off x="280382" y="2945186"/>
            <a:ext cx="8867088" cy="1754326"/>
          </a:xfrm>
          <a:prstGeom prst="rect">
            <a:avLst/>
          </a:prstGeom>
          <a:solidFill>
            <a:srgbClr val="97C2C0"/>
          </a:solidFill>
        </p:spPr>
        <p:txBody>
          <a:bodyPr wrap="square">
            <a:spAutoFit/>
          </a:bodyPr>
          <a:lstStyle/>
          <a:p>
            <a:r>
              <a:rPr lang="sv-SE" sz="5400" b="1" dirty="0" err="1">
                <a:solidFill>
                  <a:srgbClr val="C00000"/>
                </a:solidFill>
              </a:rPr>
              <a:t>Platform</a:t>
            </a:r>
            <a:r>
              <a:rPr lang="sv-SE" sz="5400" b="1" dirty="0">
                <a:solidFill>
                  <a:srgbClr val="C00000"/>
                </a:solidFill>
              </a:rPr>
              <a:t>/</a:t>
            </a:r>
            <a:r>
              <a:rPr lang="sv-SE" sz="5400" b="1" dirty="0" err="1">
                <a:solidFill>
                  <a:srgbClr val="C00000"/>
                </a:solidFill>
              </a:rPr>
              <a:t>facilitator</a:t>
            </a:r>
            <a:r>
              <a:rPr lang="sv-SE" sz="5400" b="1" dirty="0">
                <a:solidFill>
                  <a:srgbClr val="C00000"/>
                </a:solidFill>
              </a:rPr>
              <a:t> for </a:t>
            </a:r>
            <a:r>
              <a:rPr lang="sv-SE" sz="5400" b="1" dirty="0" err="1">
                <a:solidFill>
                  <a:srgbClr val="C00000"/>
                </a:solidFill>
              </a:rPr>
              <a:t>coordination</a:t>
            </a:r>
            <a:r>
              <a:rPr lang="sv-SE" sz="5400" b="1" dirty="0">
                <a:solidFill>
                  <a:srgbClr val="C00000"/>
                </a:solidFill>
              </a:rPr>
              <a:t> and </a:t>
            </a:r>
            <a:r>
              <a:rPr lang="sv-SE" sz="5400" b="1" dirty="0" err="1">
                <a:solidFill>
                  <a:srgbClr val="C00000"/>
                </a:solidFill>
              </a:rPr>
              <a:t>cooperation</a:t>
            </a:r>
            <a:endParaRPr lang="sv-SE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00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9">
            <a:extLst>
              <a:ext uri="{FF2B5EF4-FFF2-40B4-BE49-F238E27FC236}">
                <a16:creationId xmlns:a16="http://schemas.microsoft.com/office/drawing/2014/main" id="{B6D6B949-2C28-47D8-AD9C-89398F4C4913}"/>
              </a:ext>
            </a:extLst>
          </p:cNvPr>
          <p:cNvSpPr/>
          <p:nvPr/>
        </p:nvSpPr>
        <p:spPr>
          <a:xfrm>
            <a:off x="1955124" y="2704912"/>
            <a:ext cx="2455067" cy="1132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dirty="0"/>
              <a:t>Urban climate </a:t>
            </a:r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7B60910F-895C-4028-87C0-B8FB6AF83D1A}"/>
              </a:ext>
            </a:extLst>
          </p:cNvPr>
          <p:cNvSpPr/>
          <p:nvPr/>
        </p:nvSpPr>
        <p:spPr>
          <a:xfrm>
            <a:off x="6338635" y="1571820"/>
            <a:ext cx="2455067" cy="132343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dirty="0"/>
              <a:t>Convection permitting scales </a:t>
            </a:r>
          </a:p>
        </p:txBody>
      </p:sp>
      <p:sp>
        <p:nvSpPr>
          <p:cNvPr id="4" name="Oval 11">
            <a:extLst>
              <a:ext uri="{FF2B5EF4-FFF2-40B4-BE49-F238E27FC236}">
                <a16:creationId xmlns:a16="http://schemas.microsoft.com/office/drawing/2014/main" id="{4AC00F60-8D3F-468E-9DE9-55C05128BC3F}"/>
              </a:ext>
            </a:extLst>
          </p:cNvPr>
          <p:cNvSpPr/>
          <p:nvPr/>
        </p:nvSpPr>
        <p:spPr>
          <a:xfrm>
            <a:off x="161948" y="3670457"/>
            <a:ext cx="2103969" cy="1323439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dirty="0"/>
              <a:t>Land use, land change</a:t>
            </a:r>
            <a:r>
              <a:rPr lang="en-US" sz="1400" dirty="0"/>
              <a:t> </a:t>
            </a:r>
          </a:p>
        </p:txBody>
      </p:sp>
      <p:sp>
        <p:nvSpPr>
          <p:cNvPr id="5" name="Oval 12">
            <a:extLst>
              <a:ext uri="{FF2B5EF4-FFF2-40B4-BE49-F238E27FC236}">
                <a16:creationId xmlns:a16="http://schemas.microsoft.com/office/drawing/2014/main" id="{6B591252-5701-4779-A20D-E3BE7003ABEE}"/>
              </a:ext>
            </a:extLst>
          </p:cNvPr>
          <p:cNvSpPr/>
          <p:nvPr/>
        </p:nvSpPr>
        <p:spPr>
          <a:xfrm>
            <a:off x="373401" y="1857421"/>
            <a:ext cx="2281615" cy="114007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dirty="0"/>
              <a:t>Aerosols</a:t>
            </a:r>
            <a:r>
              <a:rPr lang="en-US" sz="1400" dirty="0"/>
              <a:t> </a:t>
            </a:r>
          </a:p>
        </p:txBody>
      </p:sp>
      <p:sp>
        <p:nvSpPr>
          <p:cNvPr id="6" name="Oval 13">
            <a:extLst>
              <a:ext uri="{FF2B5EF4-FFF2-40B4-BE49-F238E27FC236}">
                <a16:creationId xmlns:a16="http://schemas.microsoft.com/office/drawing/2014/main" id="{21E10D2E-BC13-4808-AA81-DB0821A6D9E4}"/>
              </a:ext>
            </a:extLst>
          </p:cNvPr>
          <p:cNvSpPr/>
          <p:nvPr/>
        </p:nvSpPr>
        <p:spPr>
          <a:xfrm>
            <a:off x="4595033" y="2767280"/>
            <a:ext cx="2842544" cy="1323439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dirty="0"/>
              <a:t>Climate</a:t>
            </a:r>
            <a:r>
              <a:rPr lang="en-US" sz="1400" dirty="0"/>
              <a:t> </a:t>
            </a:r>
            <a:r>
              <a:rPr lang="en-US" dirty="0"/>
              <a:t>Hazards/Extremes </a:t>
            </a:r>
          </a:p>
        </p:txBody>
      </p:sp>
      <p:sp>
        <p:nvSpPr>
          <p:cNvPr id="7" name="Oval 14">
            <a:extLst>
              <a:ext uri="{FF2B5EF4-FFF2-40B4-BE49-F238E27FC236}">
                <a16:creationId xmlns:a16="http://schemas.microsoft.com/office/drawing/2014/main" id="{69C8DD3B-E32A-40C9-AECB-CC6EB0F96808}"/>
              </a:ext>
            </a:extLst>
          </p:cNvPr>
          <p:cNvSpPr/>
          <p:nvPr/>
        </p:nvSpPr>
        <p:spPr>
          <a:xfrm>
            <a:off x="2793559" y="3813516"/>
            <a:ext cx="2103969" cy="117763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dirty="0"/>
              <a:t>Hydrology</a:t>
            </a:r>
          </a:p>
        </p:txBody>
      </p:sp>
      <p:sp>
        <p:nvSpPr>
          <p:cNvPr id="8" name="Oval 15">
            <a:extLst>
              <a:ext uri="{FF2B5EF4-FFF2-40B4-BE49-F238E27FC236}">
                <a16:creationId xmlns:a16="http://schemas.microsoft.com/office/drawing/2014/main" id="{06C2794B-3665-4BD8-9C98-D9B2DFCB2F66}"/>
              </a:ext>
            </a:extLst>
          </p:cNvPr>
          <p:cNvSpPr/>
          <p:nvPr/>
        </p:nvSpPr>
        <p:spPr>
          <a:xfrm>
            <a:off x="3344466" y="1516733"/>
            <a:ext cx="2281615" cy="132916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dirty="0"/>
              <a:t>Coupled models</a:t>
            </a:r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4A7F004F-03D8-4C84-A2C6-D015CE753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48" y="86233"/>
            <a:ext cx="3376961" cy="1404387"/>
          </a:xfrm>
          <a:prstGeom prst="rect">
            <a:avLst/>
          </a:prstGeom>
        </p:spPr>
      </p:pic>
      <p:sp>
        <p:nvSpPr>
          <p:cNvPr id="10" name="Rektangel 9">
            <a:extLst>
              <a:ext uri="{FF2B5EF4-FFF2-40B4-BE49-F238E27FC236}">
                <a16:creationId xmlns:a16="http://schemas.microsoft.com/office/drawing/2014/main" id="{FAF4E667-6C09-40BE-9E0F-D15ED63DA4FB}"/>
              </a:ext>
            </a:extLst>
          </p:cNvPr>
          <p:cNvSpPr/>
          <p:nvPr/>
        </p:nvSpPr>
        <p:spPr>
          <a:xfrm>
            <a:off x="415298" y="538685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/>
              <a:t>Local/regional challenges with large socioeconomic impacts </a:t>
            </a:r>
          </a:p>
          <a:p>
            <a:endParaRPr lang="en-US" sz="2000" dirty="0"/>
          </a:p>
          <a:p>
            <a:r>
              <a:rPr lang="en-US" sz="2000" dirty="0"/>
              <a:t>            Actionable Climate Information  </a:t>
            </a:r>
          </a:p>
        </p:txBody>
      </p:sp>
      <p:sp>
        <p:nvSpPr>
          <p:cNvPr id="11" name="V-form med huvud 3">
            <a:extLst>
              <a:ext uri="{FF2B5EF4-FFF2-40B4-BE49-F238E27FC236}">
                <a16:creationId xmlns:a16="http://schemas.microsoft.com/office/drawing/2014/main" id="{3CB6F6EC-69F6-497A-BBB7-CBDBFE98502E}"/>
              </a:ext>
            </a:extLst>
          </p:cNvPr>
          <p:cNvSpPr/>
          <p:nvPr/>
        </p:nvSpPr>
        <p:spPr>
          <a:xfrm>
            <a:off x="482707" y="6357489"/>
            <a:ext cx="628649" cy="241189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v-SE" sz="135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A6F603FF-7021-4EA3-89AF-631CDCC0DCBE}"/>
              </a:ext>
            </a:extLst>
          </p:cNvPr>
          <p:cNvSpPr/>
          <p:nvPr/>
        </p:nvSpPr>
        <p:spPr>
          <a:xfrm>
            <a:off x="4409361" y="5773088"/>
            <a:ext cx="325277" cy="108491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v-SE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!</a:t>
            </a: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166AEECD-BFC5-4B4E-AC21-6C6172254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7232" y="587299"/>
            <a:ext cx="1225834" cy="58801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5" name="Pennanteckning 14">
                <a:extLst>
                  <a:ext uri="{FF2B5EF4-FFF2-40B4-BE49-F238E27FC236}">
                    <a16:creationId xmlns:a16="http://schemas.microsoft.com/office/drawing/2014/main" id="{BCA9C48E-2450-42DA-A00E-3226D2076A67}"/>
                  </a:ext>
                </a:extLst>
              </p14:cNvPr>
              <p14:cNvContentPartPr/>
              <p14:nvPr/>
            </p14:nvContentPartPr>
            <p14:xfrm>
              <a:off x="5578585" y="83201"/>
              <a:ext cx="760050" cy="1008194"/>
            </p14:xfrm>
          </p:contentPart>
        </mc:Choice>
        <mc:Fallback xmlns="">
          <p:pic>
            <p:nvPicPr>
              <p:cNvPr id="15" name="Pennanteckning 14">
                <a:extLst>
                  <a:ext uri="{FF2B5EF4-FFF2-40B4-BE49-F238E27FC236}">
                    <a16:creationId xmlns:a16="http://schemas.microsoft.com/office/drawing/2014/main" id="{BCA9C48E-2450-42DA-A00E-3226D2076A6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60583" y="65204"/>
                <a:ext cx="795694" cy="1042748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Rektangel 15">
            <a:extLst>
              <a:ext uri="{FF2B5EF4-FFF2-40B4-BE49-F238E27FC236}">
                <a16:creationId xmlns:a16="http://schemas.microsoft.com/office/drawing/2014/main" id="{1E1A90D4-F658-453E-984A-2EAC168E1792}"/>
              </a:ext>
            </a:extLst>
          </p:cNvPr>
          <p:cNvSpPr/>
          <p:nvPr/>
        </p:nvSpPr>
        <p:spPr>
          <a:xfrm>
            <a:off x="7659934" y="-242400"/>
            <a:ext cx="325277" cy="108491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v-SE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!</a:t>
            </a: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E0FD99A1-3C58-4418-895D-9DBA5881D4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08753" y="4505259"/>
            <a:ext cx="3482838" cy="218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128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490F41E-27E4-49D9-A3AD-90B9F7EA0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260" y="0"/>
            <a:ext cx="5958563" cy="7257485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0" indent="0">
              <a:buNone/>
            </a:pPr>
            <a:endParaRPr lang="sv-SE" sz="7600" dirty="0">
              <a:latin typeface="+mj-lt"/>
            </a:endParaRPr>
          </a:p>
          <a:p>
            <a:pPr marL="657225" lvl="1" indent="-257175">
              <a:buFont typeface="Wingdings" panose="05000000000000000000" pitchFamily="2" charset="2"/>
              <a:buChar char="q"/>
            </a:pPr>
            <a:endParaRPr lang="sv-SE" sz="7200" dirty="0">
              <a:latin typeface="+mj-lt"/>
            </a:endParaRPr>
          </a:p>
          <a:p>
            <a:pPr marL="0" indent="0">
              <a:buNone/>
            </a:pPr>
            <a:r>
              <a:rPr lang="sv-SE" dirty="0"/>
              <a:t>     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12" name="Bildobjekt 3_1">
            <a:extLst>
              <a:ext uri="{FF2B5EF4-FFF2-40B4-BE49-F238E27FC236}">
                <a16:creationId xmlns:a16="http://schemas.microsoft.com/office/drawing/2014/main" id="{F92790CE-1239-464B-9400-3BA2DEB49F25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539414" y="1339497"/>
            <a:ext cx="6986298" cy="4947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10636209-928A-430D-B7F1-CCEB102B1B1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302300" y="1320067"/>
            <a:ext cx="1705680" cy="68795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ruta 13">
            <a:extLst>
              <a:ext uri="{FF2B5EF4-FFF2-40B4-BE49-F238E27FC236}">
                <a16:creationId xmlns:a16="http://schemas.microsoft.com/office/drawing/2014/main" id="{4CC3CA66-2256-46B6-9D36-9D10550A3D81}"/>
              </a:ext>
            </a:extLst>
          </p:cNvPr>
          <p:cNvSpPr txBox="1"/>
          <p:nvPr/>
        </p:nvSpPr>
        <p:spPr>
          <a:xfrm>
            <a:off x="5355802" y="3413972"/>
            <a:ext cx="2969444" cy="798637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400" b="1" i="0" u="none" strike="noStrike" kern="1200" cap="none" dirty="0">
                <a:ln>
                  <a:noFill/>
                </a:ln>
                <a:solidFill>
                  <a:srgbClr val="009933"/>
                </a:solidFill>
                <a:latin typeface="Liberation Sans" pitchFamily="18"/>
                <a:ea typeface="Liberation Sans" pitchFamily="2"/>
                <a:cs typeface="Liberation Sans" pitchFamily="2"/>
              </a:rPr>
              <a:t>HCLIM 12-25 km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400" b="1" i="0" u="none" strike="noStrike" kern="1200" cap="none" dirty="0">
                <a:ln>
                  <a:noFill/>
                </a:ln>
                <a:solidFill>
                  <a:srgbClr val="009933"/>
                </a:solidFill>
                <a:latin typeface="Liberation Sans" pitchFamily="18"/>
                <a:ea typeface="Liberation Sans" pitchFamily="2"/>
                <a:cs typeface="Liberation Sans" pitchFamily="2"/>
              </a:rPr>
              <a:t>CORDEX standard 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911BC24E-BB36-4248-AEFC-C1608D6067EB}"/>
              </a:ext>
            </a:extLst>
          </p:cNvPr>
          <p:cNvSpPr txBox="1"/>
          <p:nvPr/>
        </p:nvSpPr>
        <p:spPr>
          <a:xfrm>
            <a:off x="2299049" y="5574330"/>
            <a:ext cx="2302338" cy="798637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400" b="1" i="0" u="none" strike="noStrike" kern="1200" cap="none" dirty="0">
                <a:ln>
                  <a:noFill/>
                </a:ln>
                <a:solidFill>
                  <a:srgbClr val="009933"/>
                </a:solidFill>
                <a:latin typeface="Liberation Sans" pitchFamily="18"/>
                <a:ea typeface="Liberation Sans" pitchFamily="2"/>
                <a:cs typeface="Liberation Sans" pitchFamily="2"/>
              </a:rPr>
              <a:t>HCLIM 1-3 km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400" b="1" i="0" u="none" strike="noStrike" kern="1200" cap="none" dirty="0">
                <a:ln>
                  <a:noFill/>
                </a:ln>
                <a:solidFill>
                  <a:srgbClr val="009933"/>
                </a:solidFill>
                <a:latin typeface="Liberation Sans" pitchFamily="18"/>
                <a:ea typeface="Liberation Sans" pitchFamily="2"/>
                <a:cs typeface="Liberation Sans" pitchFamily="2"/>
              </a:rPr>
              <a:t>CPM</a:t>
            </a:r>
          </a:p>
        </p:txBody>
      </p:sp>
      <p:sp>
        <p:nvSpPr>
          <p:cNvPr id="17" name="Title 1_0">
            <a:extLst>
              <a:ext uri="{FF2B5EF4-FFF2-40B4-BE49-F238E27FC236}">
                <a16:creationId xmlns:a16="http://schemas.microsoft.com/office/drawing/2014/main" id="{26040B62-D36D-46D4-90DC-654A13DD8F25}"/>
              </a:ext>
            </a:extLst>
          </p:cNvPr>
          <p:cNvSpPr txBox="1">
            <a:spLocks/>
          </p:cNvSpPr>
          <p:nvPr/>
        </p:nvSpPr>
        <p:spPr>
          <a:xfrm>
            <a:off x="188153" y="101938"/>
            <a:ext cx="8555040" cy="892800"/>
          </a:xfrm>
          <a:prstGeom prst="rect">
            <a:avLst/>
          </a:prstGeom>
        </p:spPr>
        <p:txBody>
          <a:bodyPr vert="horz" wrap="none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3600" dirty="0">
                <a:solidFill>
                  <a:srgbClr val="000000"/>
                </a:solidFill>
                <a:latin typeface="Arial Black" pitchFamily="18"/>
                <a:cs typeface="Arial" pitchFamily="2"/>
              </a:rPr>
              <a:t>The chain from global to local</a:t>
            </a:r>
            <a:br>
              <a:rPr lang="en-US" sz="2400" dirty="0">
                <a:solidFill>
                  <a:srgbClr val="000000"/>
                </a:solidFill>
                <a:latin typeface="Arial Black" pitchFamily="18"/>
                <a:cs typeface="Arial" pitchFamily="2"/>
              </a:rPr>
            </a:br>
            <a:r>
              <a:rPr lang="en-US" sz="1600" dirty="0">
                <a:solidFill>
                  <a:srgbClr val="000000"/>
                </a:solidFill>
                <a:latin typeface="Arial Black" pitchFamily="18"/>
                <a:cs typeface="Arial" pitchFamily="2"/>
              </a:rPr>
              <a:t>- from data to knowledge to societal benefit -</a:t>
            </a:r>
          </a:p>
        </p:txBody>
      </p:sp>
    </p:spTree>
    <p:extLst>
      <p:ext uri="{BB962C8B-B14F-4D97-AF65-F5344CB8AC3E}">
        <p14:creationId xmlns:p14="http://schemas.microsoft.com/office/powerpoint/2010/main" val="354873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52BE2BB8-C9D6-41D0-B7B4-793425607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34"/>
            <a:ext cx="9144000" cy="677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5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B30B1C73-996F-489C-840E-E97496FAD9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4" t="-291" r="10389" b="22269"/>
          <a:stretch/>
        </p:blipFill>
        <p:spPr>
          <a:xfrm>
            <a:off x="0" y="111816"/>
            <a:ext cx="9884076" cy="645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723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08A446A7-2BB5-4C96-BBD9-77F48FB59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5" y="0"/>
            <a:ext cx="9102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240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73A0CE85-7337-467C-9639-0CFD6867EDE3}"/>
              </a:ext>
            </a:extLst>
          </p:cNvPr>
          <p:cNvSpPr/>
          <p:nvPr/>
        </p:nvSpPr>
        <p:spPr>
          <a:xfrm>
            <a:off x="337351" y="223223"/>
            <a:ext cx="8612096" cy="119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172B4D"/>
                </a:solidFill>
                <a:latin typeface="Segoe UI" panose="020B0502040204020203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Climate impact; hydrology, land use, urban</a:t>
            </a:r>
            <a:endParaRPr lang="sv-SE" sz="3200" b="1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sv-SE" sz="3200" b="1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Bild 3" descr="Tropisk miljö">
            <a:extLst>
              <a:ext uri="{FF2B5EF4-FFF2-40B4-BE49-F238E27FC236}">
                <a16:creationId xmlns:a16="http://schemas.microsoft.com/office/drawing/2014/main" id="{4A75834E-348F-495A-A282-01EB1304C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26796" y="2699776"/>
            <a:ext cx="914400" cy="914400"/>
          </a:xfrm>
          <a:prstGeom prst="rect">
            <a:avLst/>
          </a:prstGeom>
        </p:spPr>
      </p:pic>
      <p:pic>
        <p:nvPicPr>
          <p:cNvPr id="5" name="Bild 4" descr="Regn">
            <a:extLst>
              <a:ext uri="{FF2B5EF4-FFF2-40B4-BE49-F238E27FC236}">
                <a16:creationId xmlns:a16="http://schemas.microsoft.com/office/drawing/2014/main" id="{FC206210-0A0E-4F52-98D8-4ADF7C494A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13885" y="1541407"/>
            <a:ext cx="914400" cy="914400"/>
          </a:xfrm>
          <a:prstGeom prst="rect">
            <a:avLst/>
          </a:prstGeom>
        </p:spPr>
      </p:pic>
      <p:pic>
        <p:nvPicPr>
          <p:cNvPr id="6" name="Bild 5" descr="Paraply">
            <a:extLst>
              <a:ext uri="{FF2B5EF4-FFF2-40B4-BE49-F238E27FC236}">
                <a16:creationId xmlns:a16="http://schemas.microsoft.com/office/drawing/2014/main" id="{349B2456-198E-4C3F-912C-B0BAB3DB95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69162" y="2240376"/>
            <a:ext cx="914400" cy="914400"/>
          </a:xfrm>
          <a:prstGeom prst="rect">
            <a:avLst/>
          </a:prstGeom>
        </p:spPr>
      </p:pic>
      <p:pic>
        <p:nvPicPr>
          <p:cNvPr id="9" name="Google Shape;259;p27">
            <a:extLst>
              <a:ext uri="{FF2B5EF4-FFF2-40B4-BE49-F238E27FC236}">
                <a16:creationId xmlns:a16="http://schemas.microsoft.com/office/drawing/2014/main" id="{938ED152-8E20-4018-B680-8FF2ADDE3B69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l="49506" t="7861" r="137" b="4589"/>
          <a:stretch/>
        </p:blipFill>
        <p:spPr>
          <a:xfrm>
            <a:off x="658368" y="1536192"/>
            <a:ext cx="4583073" cy="5218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706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DB2E8E52-B496-4DAC-B968-523B094E3AEB}"/>
              </a:ext>
            </a:extLst>
          </p:cNvPr>
          <p:cNvSpPr/>
          <p:nvPr/>
        </p:nvSpPr>
        <p:spPr>
          <a:xfrm>
            <a:off x="707533" y="140900"/>
            <a:ext cx="7959811" cy="118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172B4D"/>
                </a:solidFill>
                <a:latin typeface="Segoe UI" panose="020B0502040204020203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Air quality, extreme temperatures and health</a:t>
            </a:r>
            <a:r>
              <a:rPr lang="en-US" sz="3200" b="1" dirty="0"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endParaRPr lang="sv-SE" sz="3200" b="1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Bild 7" descr="Ökenmiljö">
            <a:extLst>
              <a:ext uri="{FF2B5EF4-FFF2-40B4-BE49-F238E27FC236}">
                <a16:creationId xmlns:a16="http://schemas.microsoft.com/office/drawing/2014/main" id="{1BF774DC-ABFD-40B9-A770-4A6370FD4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4534" y="1330265"/>
            <a:ext cx="914400" cy="914400"/>
          </a:xfrm>
          <a:prstGeom prst="rect">
            <a:avLst/>
          </a:prstGeom>
        </p:spPr>
      </p:pic>
      <p:pic>
        <p:nvPicPr>
          <p:cNvPr id="10" name="Bild 9" descr="Strandparasoll">
            <a:extLst>
              <a:ext uri="{FF2B5EF4-FFF2-40B4-BE49-F238E27FC236}">
                <a16:creationId xmlns:a16="http://schemas.microsoft.com/office/drawing/2014/main" id="{5C28915E-29F3-451E-ACA7-4C45D10FF4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2729" y="958619"/>
            <a:ext cx="914400" cy="914400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EF913652-42C7-473B-B3FB-3241F03004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533" y="2420057"/>
            <a:ext cx="7677709" cy="430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714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2449" y="302622"/>
            <a:ext cx="2712305" cy="2101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43EF52A-EB38-4F80-B981-23831DF0BE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873" y="5270189"/>
            <a:ext cx="3400900" cy="1524213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D7E464B9-EB05-4A6D-B37B-891AA9FEAC1C}"/>
              </a:ext>
            </a:extLst>
          </p:cNvPr>
          <p:cNvSpPr txBox="1"/>
          <p:nvPr/>
        </p:nvSpPr>
        <p:spPr>
          <a:xfrm>
            <a:off x="667950" y="5594073"/>
            <a:ext cx="3338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8080"/>
                </a:solidFill>
              </a:rPr>
              <a:t>‘CORDEX is very crucial for IPCC‘, </a:t>
            </a:r>
            <a:r>
              <a:rPr lang="en-US" sz="2400" b="1" dirty="0" err="1">
                <a:solidFill>
                  <a:srgbClr val="008080"/>
                </a:solidFill>
              </a:rPr>
              <a:t>Panmao</a:t>
            </a:r>
            <a:r>
              <a:rPr lang="en-US" sz="2400" b="1" dirty="0">
                <a:solidFill>
                  <a:srgbClr val="008080"/>
                </a:solidFill>
              </a:rPr>
              <a:t> </a:t>
            </a:r>
            <a:r>
              <a:rPr lang="en-US" sz="2400" b="1" dirty="0" err="1">
                <a:solidFill>
                  <a:srgbClr val="008080"/>
                </a:solidFill>
              </a:rPr>
              <a:t>Zhai</a:t>
            </a:r>
            <a:r>
              <a:rPr lang="en-US" sz="2400" b="1" dirty="0">
                <a:solidFill>
                  <a:srgbClr val="008080"/>
                </a:solidFill>
              </a:rPr>
              <a:t> , chair IPCC WGI</a:t>
            </a:r>
            <a:endParaRPr lang="sv-SE" sz="2400" dirty="0">
              <a:solidFill>
                <a:srgbClr val="008080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AB66476C-A867-4902-82A2-DAD937139F2F}"/>
              </a:ext>
            </a:extLst>
          </p:cNvPr>
          <p:cNvGrpSpPr/>
          <p:nvPr/>
        </p:nvGrpSpPr>
        <p:grpSpPr>
          <a:xfrm>
            <a:off x="3899604" y="0"/>
            <a:ext cx="4167342" cy="1172521"/>
            <a:chOff x="9381492" y="3125619"/>
            <a:chExt cx="4200216" cy="1242786"/>
          </a:xfrm>
        </p:grpSpPr>
        <p:sp>
          <p:nvSpPr>
            <p:cNvPr id="7" name="textruta 6">
              <a:extLst>
                <a:ext uri="{FF2B5EF4-FFF2-40B4-BE49-F238E27FC236}">
                  <a16:creationId xmlns:a16="http://schemas.microsoft.com/office/drawing/2014/main" id="{32A9E8E1-3209-439E-9DA3-66F56C75DA1C}"/>
                </a:ext>
              </a:extLst>
            </p:cNvPr>
            <p:cNvSpPr txBox="1"/>
            <p:nvPr/>
          </p:nvSpPr>
          <p:spPr>
            <a:xfrm>
              <a:off x="9381492" y="3879074"/>
              <a:ext cx="4185788" cy="489331"/>
            </a:xfrm>
            <a:prstGeom prst="rect">
              <a:avLst/>
            </a:prstGeom>
            <a:noFill/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2400" b="1" dirty="0" err="1"/>
                <a:t>Contributions</a:t>
              </a:r>
              <a:r>
                <a:rPr lang="sv-SE" sz="2400" b="1" dirty="0"/>
                <a:t> to IPCC 1.5</a:t>
              </a:r>
            </a:p>
          </p:txBody>
        </p:sp>
        <p:pic>
          <p:nvPicPr>
            <p:cNvPr id="8" name="Picture 4" descr="http://www.ipcc.ch/Home_files/bannersmall.jpg">
              <a:extLst>
                <a:ext uri="{FF2B5EF4-FFF2-40B4-BE49-F238E27FC236}">
                  <a16:creationId xmlns:a16="http://schemas.microsoft.com/office/drawing/2014/main" id="{0B0EE2DD-1A1E-46A6-A419-149F4955DA7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08" r="1603"/>
            <a:stretch/>
          </p:blipFill>
          <p:spPr bwMode="auto">
            <a:xfrm>
              <a:off x="9390708" y="3125619"/>
              <a:ext cx="4191000" cy="77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Bildobjekt 8">
            <a:extLst>
              <a:ext uri="{FF2B5EF4-FFF2-40B4-BE49-F238E27FC236}">
                <a16:creationId xmlns:a16="http://schemas.microsoft.com/office/drawing/2014/main" id="{6334A95B-E942-4D1C-9FA2-3332CEB9CA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3596" y="2519592"/>
            <a:ext cx="4190520" cy="2377767"/>
          </a:xfrm>
          <a:prstGeom prst="rect">
            <a:avLst/>
          </a:prstGeom>
        </p:spPr>
      </p:pic>
      <p:pic>
        <p:nvPicPr>
          <p:cNvPr id="10" name="Picture 2" descr="https://cordex.org/wp-content/uploads/2021/01/IMG-20210121_WA0022_toWeb-300x188.jpg">
            <a:extLst>
              <a:ext uri="{FF2B5EF4-FFF2-40B4-BE49-F238E27FC236}">
                <a16:creationId xmlns:a16="http://schemas.microsoft.com/office/drawing/2014/main" id="{2B7332FF-4536-4DEE-82CA-DDEDD1AD9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1" y="2519593"/>
            <a:ext cx="3794311" cy="23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/>
          <p:cNvSpPr txBox="1"/>
          <p:nvPr/>
        </p:nvSpPr>
        <p:spPr>
          <a:xfrm>
            <a:off x="739054" y="28405"/>
            <a:ext cx="8428776" cy="858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/>
          </a:p>
          <a:p>
            <a:r>
              <a:rPr lang="en-US" sz="2200" b="1" dirty="0"/>
              <a:t>     </a:t>
            </a:r>
          </a:p>
          <a:p>
            <a:r>
              <a:rPr lang="en-US" sz="2200" b="1" dirty="0"/>
              <a:t>      </a:t>
            </a:r>
            <a:endParaRPr lang="en-US" b="1" dirty="0"/>
          </a:p>
          <a:p>
            <a:pPr marL="3943350" lvl="8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3943350" lvl="8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lvl="7"/>
            <a:endParaRPr lang="en-US" b="1" dirty="0"/>
          </a:p>
          <a:p>
            <a:r>
              <a:rPr lang="en-US" b="1" dirty="0"/>
              <a:t>										 </a:t>
            </a:r>
          </a:p>
          <a:p>
            <a:r>
              <a:rPr lang="en-US" b="1" dirty="0"/>
              <a:t>									</a:t>
            </a:r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lvl="1"/>
            <a:endParaRPr lang="en-US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lvl="0"/>
            <a:r>
              <a:rPr lang="en-US" sz="2800" b="1" dirty="0"/>
              <a:t>	</a:t>
            </a:r>
            <a:br>
              <a:rPr lang="en-US" sz="2800" b="1" dirty="0"/>
            </a:br>
            <a:r>
              <a:rPr lang="en-US" sz="2800" b="1" dirty="0"/>
              <a:t>	</a:t>
            </a:r>
          </a:p>
          <a:p>
            <a:pPr lvl="0"/>
            <a:endParaRPr lang="en-US" sz="2800" b="1" dirty="0"/>
          </a:p>
          <a:p>
            <a:pPr lvl="0"/>
            <a:endParaRPr lang="en-US" sz="2800" b="1" dirty="0"/>
          </a:p>
          <a:p>
            <a:endParaRPr lang="en-US" dirty="0"/>
          </a:p>
        </p:txBody>
      </p:sp>
      <p:pic>
        <p:nvPicPr>
          <p:cNvPr id="5" name="Google Shape;305;p31">
            <a:extLst>
              <a:ext uri="{FF2B5EF4-FFF2-40B4-BE49-F238E27FC236}">
                <a16:creationId xmlns:a16="http://schemas.microsoft.com/office/drawing/2014/main" id="{3B3ED35E-C7DF-4017-AD75-D5BADF01C12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1058" y="633391"/>
            <a:ext cx="4535982" cy="559121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A79568EC-2E93-4E7B-A602-8B4BB0139527}"/>
              </a:ext>
            </a:extLst>
          </p:cNvPr>
          <p:cNvSpPr/>
          <p:nvPr/>
        </p:nvSpPr>
        <p:spPr>
          <a:xfrm>
            <a:off x="5076967" y="1697073"/>
            <a:ext cx="367597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200" b="1" dirty="0">
                <a:latin typeface="Segoe UI Symbol" panose="020B0502040204020203" pitchFamily="34" charset="0"/>
                <a:ea typeface="Segoe UI Symbol" panose="020B0502040204020203" pitchFamily="34" charset="0"/>
              </a:rPr>
              <a:t>Co-design &amp; Co-production  </a:t>
            </a:r>
            <a:endParaRPr lang="zh-CN" altLang="en-US" sz="2200" dirty="0">
              <a:latin typeface="Segoe UI Symbol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05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275DB7FE-4D0E-436C-BBB1-E1F9362DAD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" b="51996"/>
          <a:stretch/>
        </p:blipFill>
        <p:spPr>
          <a:xfrm>
            <a:off x="103128" y="1469284"/>
            <a:ext cx="4566585" cy="25920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16E4E8B1-FF8A-450C-9BAB-5206D71FEB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1751" y="5169669"/>
            <a:ext cx="4322030" cy="1621655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51721E1-87AD-471C-8453-31FE9DC58B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717" y="2561307"/>
            <a:ext cx="4006695" cy="1499977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115E92FD-0CCE-4B79-98E4-8BC19E6F8898}"/>
              </a:ext>
            </a:extLst>
          </p:cNvPr>
          <p:cNvSpPr txBox="1"/>
          <p:nvPr/>
        </p:nvSpPr>
        <p:spPr>
          <a:xfrm>
            <a:off x="103128" y="343759"/>
            <a:ext cx="7005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400" dirty="0" err="1"/>
              <a:t>With</a:t>
            </a:r>
            <a:r>
              <a:rPr lang="sv-SE" sz="4400" dirty="0"/>
              <a:t>/</a:t>
            </a:r>
            <a:r>
              <a:rPr lang="sv-SE" sz="4400" dirty="0" err="1"/>
              <a:t>without</a:t>
            </a:r>
            <a:r>
              <a:rPr lang="sv-SE" sz="4400" dirty="0"/>
              <a:t> </a:t>
            </a:r>
            <a:r>
              <a:rPr lang="sv-SE" sz="4400" dirty="0" err="1"/>
              <a:t>knowledge</a:t>
            </a:r>
            <a:r>
              <a:rPr lang="sv-SE" sz="4400" dirty="0"/>
              <a:t>...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8A6B86ED-44E7-46C7-90E0-A309B07458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1363" y="679680"/>
            <a:ext cx="1225834" cy="58801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7" name="Pennanteckning 6">
                <a:extLst>
                  <a:ext uri="{FF2B5EF4-FFF2-40B4-BE49-F238E27FC236}">
                    <a16:creationId xmlns:a16="http://schemas.microsoft.com/office/drawing/2014/main" id="{50FDB3C3-0F78-44E6-9317-5AB04B59E358}"/>
                  </a:ext>
                </a:extLst>
              </p14:cNvPr>
              <p14:cNvContentPartPr/>
              <p14:nvPr/>
            </p14:nvContentPartPr>
            <p14:xfrm>
              <a:off x="6497002" y="973687"/>
              <a:ext cx="2106810" cy="1222290"/>
            </p14:xfrm>
          </p:contentPart>
        </mc:Choice>
        <mc:Fallback xmlns="">
          <p:pic>
            <p:nvPicPr>
              <p:cNvPr id="7" name="Pennanteckning 6">
                <a:extLst>
                  <a:ext uri="{FF2B5EF4-FFF2-40B4-BE49-F238E27FC236}">
                    <a16:creationId xmlns:a16="http://schemas.microsoft.com/office/drawing/2014/main" id="{50FDB3C3-0F78-44E6-9317-5AB04B59E35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434010" y="910682"/>
                <a:ext cx="2232434" cy="13479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Pennanteckning 7">
                <a:extLst>
                  <a:ext uri="{FF2B5EF4-FFF2-40B4-BE49-F238E27FC236}">
                    <a16:creationId xmlns:a16="http://schemas.microsoft.com/office/drawing/2014/main" id="{AE8BF8B5-7868-4CCA-A2DE-0C63F5C7C539}"/>
                  </a:ext>
                </a:extLst>
              </p14:cNvPr>
              <p14:cNvContentPartPr/>
              <p14:nvPr/>
            </p14:nvContentPartPr>
            <p14:xfrm>
              <a:off x="6142716" y="175582"/>
              <a:ext cx="760050" cy="1008194"/>
            </p14:xfrm>
          </p:contentPart>
        </mc:Choice>
        <mc:Fallback xmlns="">
          <p:pic>
            <p:nvPicPr>
              <p:cNvPr id="8" name="Pennanteckning 7">
                <a:extLst>
                  <a:ext uri="{FF2B5EF4-FFF2-40B4-BE49-F238E27FC236}">
                    <a16:creationId xmlns:a16="http://schemas.microsoft.com/office/drawing/2014/main" id="{AE8BF8B5-7868-4CCA-A2DE-0C63F5C7C53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24714" y="157585"/>
                <a:ext cx="795694" cy="1042748"/>
              </a:xfrm>
              <a:prstGeom prst="rect">
                <a:avLst/>
              </a:prstGeom>
            </p:spPr>
          </p:pic>
        </mc:Fallback>
      </mc:AlternateContent>
      <p:sp>
        <p:nvSpPr>
          <p:cNvPr id="9" name="Rektangel 8">
            <a:extLst>
              <a:ext uri="{FF2B5EF4-FFF2-40B4-BE49-F238E27FC236}">
                <a16:creationId xmlns:a16="http://schemas.microsoft.com/office/drawing/2014/main" id="{921A891F-3DEC-4F2D-B79B-4A252228DEA8}"/>
              </a:ext>
            </a:extLst>
          </p:cNvPr>
          <p:cNvSpPr/>
          <p:nvPr/>
        </p:nvSpPr>
        <p:spPr>
          <a:xfrm>
            <a:off x="8224065" y="-150019"/>
            <a:ext cx="325277" cy="108491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sv-SE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!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7934A9C0-7340-4B78-86E2-56E3545DBD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997" b="88"/>
          <a:stretch/>
        </p:blipFill>
        <p:spPr>
          <a:xfrm>
            <a:off x="103128" y="4230396"/>
            <a:ext cx="4566585" cy="2592000"/>
          </a:xfrm>
          <a:prstGeom prst="rect">
            <a:avLst/>
          </a:prstGeom>
        </p:spPr>
      </p:pic>
      <p:sp>
        <p:nvSpPr>
          <p:cNvPr id="11" name="textruta 10">
            <a:extLst>
              <a:ext uri="{FF2B5EF4-FFF2-40B4-BE49-F238E27FC236}">
                <a16:creationId xmlns:a16="http://schemas.microsoft.com/office/drawing/2014/main" id="{02C64AAE-477A-4BF9-8990-A8FE11E31FF0}"/>
              </a:ext>
            </a:extLst>
          </p:cNvPr>
          <p:cNvSpPr txBox="1"/>
          <p:nvPr/>
        </p:nvSpPr>
        <p:spPr>
          <a:xfrm>
            <a:off x="5184949" y="4401178"/>
            <a:ext cx="3642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dirty="0">
                <a:solidFill>
                  <a:srgbClr val="FF0000"/>
                </a:solidFill>
              </a:rPr>
              <a:t>Action/</a:t>
            </a:r>
            <a:r>
              <a:rPr lang="sv-SE" sz="3200" b="1" dirty="0" err="1">
                <a:solidFill>
                  <a:srgbClr val="FF0000"/>
                </a:solidFill>
              </a:rPr>
              <a:t>future</a:t>
            </a:r>
            <a:r>
              <a:rPr lang="sv-SE" sz="3200" b="1" dirty="0">
                <a:solidFill>
                  <a:srgbClr val="FF0000"/>
                </a:solidFill>
              </a:rPr>
              <a:t>!!!?</a:t>
            </a:r>
          </a:p>
        </p:txBody>
      </p:sp>
    </p:spTree>
    <p:extLst>
      <p:ext uri="{BB962C8B-B14F-4D97-AF65-F5344CB8AC3E}">
        <p14:creationId xmlns:p14="http://schemas.microsoft.com/office/powerpoint/2010/main" val="299615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ktangel 21"/>
          <p:cNvSpPr/>
          <p:nvPr/>
        </p:nvSpPr>
        <p:spPr>
          <a:xfrm>
            <a:off x="-1" y="1114995"/>
            <a:ext cx="9144001" cy="5824330"/>
          </a:xfrm>
          <a:prstGeom prst="rect">
            <a:avLst/>
          </a:prstGeom>
          <a:gradFill flip="none" rotWithShape="1">
            <a:gsLst>
              <a:gs pos="0">
                <a:srgbClr val="97C2C0">
                  <a:tint val="66000"/>
                  <a:satMod val="160000"/>
                </a:srgbClr>
              </a:gs>
              <a:gs pos="50000">
                <a:srgbClr val="97C2C0">
                  <a:tint val="44500"/>
                  <a:satMod val="160000"/>
                </a:srgbClr>
              </a:gs>
              <a:gs pos="100000">
                <a:srgbClr val="97C2C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15000000" rev="0"/>
              </a:camera>
              <a:lightRig rig="threePt" dir="t"/>
            </a:scene3d>
          </a:bodyPr>
          <a:lstStyle/>
          <a:p>
            <a:pPr algn="ctr"/>
            <a:endParaRPr lang="sv-SE"/>
          </a:p>
        </p:txBody>
      </p:sp>
      <p:pic>
        <p:nvPicPr>
          <p:cNvPr id="8" name="Picture 12" descr="\\winfs-proj\proj\IPOC\Website\images\CORDEX-nylogg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6" y="109331"/>
            <a:ext cx="2178459" cy="86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upp 19"/>
          <p:cNvGrpSpPr/>
          <p:nvPr/>
        </p:nvGrpSpPr>
        <p:grpSpPr>
          <a:xfrm>
            <a:off x="-72210" y="1799932"/>
            <a:ext cx="4465142" cy="3114648"/>
            <a:chOff x="-654575" y="2017239"/>
            <a:chExt cx="4967341" cy="3214967"/>
          </a:xfrm>
        </p:grpSpPr>
        <p:sp>
          <p:nvSpPr>
            <p:cNvPr id="9" name="textruta 8"/>
            <p:cNvSpPr txBox="1"/>
            <p:nvPr/>
          </p:nvSpPr>
          <p:spPr>
            <a:xfrm>
              <a:off x="1058458" y="2017239"/>
              <a:ext cx="1226214" cy="540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800" b="1" dirty="0"/>
                <a:t>WCRP</a:t>
              </a: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-654575" y="3734863"/>
              <a:ext cx="1093234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dirty="0"/>
                <a:t>SPARC</a:t>
              </a:r>
            </a:p>
          </p:txBody>
        </p:sp>
        <p:sp>
          <p:nvSpPr>
            <p:cNvPr id="13" name="textruta 12"/>
            <p:cNvSpPr txBox="1"/>
            <p:nvPr/>
          </p:nvSpPr>
          <p:spPr>
            <a:xfrm>
              <a:off x="3219533" y="3728692"/>
              <a:ext cx="1093233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CLIVAR</a:t>
              </a:r>
            </a:p>
          </p:txBody>
        </p:sp>
        <p:sp>
          <p:nvSpPr>
            <p:cNvPr id="14" name="textruta 13"/>
            <p:cNvSpPr txBox="1"/>
            <p:nvPr/>
          </p:nvSpPr>
          <p:spPr>
            <a:xfrm>
              <a:off x="-197739" y="4803663"/>
              <a:ext cx="10932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GEWEX</a:t>
              </a:r>
            </a:p>
          </p:txBody>
        </p:sp>
        <p:sp>
          <p:nvSpPr>
            <p:cNvPr id="16" name="textruta 15"/>
            <p:cNvSpPr txBox="1"/>
            <p:nvPr/>
          </p:nvSpPr>
          <p:spPr>
            <a:xfrm>
              <a:off x="2392903" y="4862873"/>
              <a:ext cx="1093233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dirty="0" err="1"/>
                <a:t>CLiC</a:t>
              </a:r>
              <a:endParaRPr lang="sv-SE" dirty="0"/>
            </a:p>
          </p:txBody>
        </p:sp>
      </p:grpSp>
      <p:grpSp>
        <p:nvGrpSpPr>
          <p:cNvPr id="21" name="Grupp 20"/>
          <p:cNvGrpSpPr/>
          <p:nvPr/>
        </p:nvGrpSpPr>
        <p:grpSpPr>
          <a:xfrm>
            <a:off x="829794" y="2356669"/>
            <a:ext cx="2441536" cy="2560430"/>
            <a:chOff x="1339761" y="2764318"/>
            <a:chExt cx="2480142" cy="2554982"/>
          </a:xfrm>
        </p:grpSpPr>
        <p:sp>
          <p:nvSpPr>
            <p:cNvPr id="17" name="Sol 16"/>
            <p:cNvSpPr/>
            <p:nvPr/>
          </p:nvSpPr>
          <p:spPr>
            <a:xfrm>
              <a:off x="1339761" y="2764318"/>
              <a:ext cx="2480142" cy="2554982"/>
            </a:xfrm>
            <a:prstGeom prst="sun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FFC1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8" name="textruta 17"/>
            <p:cNvSpPr txBox="1"/>
            <p:nvPr/>
          </p:nvSpPr>
          <p:spPr>
            <a:xfrm>
              <a:off x="1987688" y="3849915"/>
              <a:ext cx="1355620" cy="337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solidFill>
                    <a:schemeClr val="bg1"/>
                  </a:solidFill>
                </a:rPr>
                <a:t>cooperation</a:t>
              </a:r>
            </a:p>
          </p:txBody>
        </p:sp>
      </p:grpSp>
      <p:sp>
        <p:nvSpPr>
          <p:cNvPr id="19" name="textruta 18"/>
          <p:cNvSpPr txBox="1"/>
          <p:nvPr/>
        </p:nvSpPr>
        <p:spPr>
          <a:xfrm>
            <a:off x="2547630" y="156368"/>
            <a:ext cx="831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+mj-lt"/>
              </a:rPr>
              <a:t>CORDEX and WCRP 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ruta 2"/>
          <p:cNvSpPr txBox="1"/>
          <p:nvPr/>
        </p:nvSpPr>
        <p:spPr>
          <a:xfrm>
            <a:off x="4766837" y="5112165"/>
            <a:ext cx="437716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v-SE" sz="3200" b="1" dirty="0"/>
          </a:p>
          <a:p>
            <a:r>
              <a:rPr lang="en-US" sz="3200" i="1" dirty="0"/>
              <a:t>“Bridging climate science and society”</a:t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12AA43F1-40E9-46F5-A433-C34656B6B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198" y="1245953"/>
            <a:ext cx="2900364" cy="3980061"/>
          </a:xfrm>
          <a:prstGeom prst="rect">
            <a:avLst/>
          </a:prstGeom>
        </p:spPr>
      </p:pic>
      <p:sp>
        <p:nvSpPr>
          <p:cNvPr id="24" name="textruta 23">
            <a:extLst>
              <a:ext uri="{FF2B5EF4-FFF2-40B4-BE49-F238E27FC236}">
                <a16:creationId xmlns:a16="http://schemas.microsoft.com/office/drawing/2014/main" id="{7BB936AA-CE2E-47D9-8921-E63B90F16880}"/>
              </a:ext>
            </a:extLst>
          </p:cNvPr>
          <p:cNvSpPr txBox="1"/>
          <p:nvPr/>
        </p:nvSpPr>
        <p:spPr>
          <a:xfrm>
            <a:off x="1464210" y="4984134"/>
            <a:ext cx="982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/>
              <a:t>ESMO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08A1BF9B-EF2C-458E-8F61-FE18C5A9731D}"/>
              </a:ext>
            </a:extLst>
          </p:cNvPr>
          <p:cNvSpPr txBox="1"/>
          <p:nvPr/>
        </p:nvSpPr>
        <p:spPr>
          <a:xfrm>
            <a:off x="2738097" y="2466552"/>
            <a:ext cx="982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b="1" dirty="0" err="1"/>
              <a:t>RIfS</a:t>
            </a:r>
            <a:endParaRPr lang="sv-SE" b="1" dirty="0"/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4084FEA2-21F3-4C62-A278-FF4F5531DD9F}"/>
              </a:ext>
            </a:extLst>
          </p:cNvPr>
          <p:cNvSpPr txBox="1"/>
          <p:nvPr/>
        </p:nvSpPr>
        <p:spPr>
          <a:xfrm>
            <a:off x="170088" y="2481845"/>
            <a:ext cx="982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CORDEX</a:t>
            </a:r>
          </a:p>
        </p:txBody>
      </p:sp>
    </p:spTree>
    <p:extLst>
      <p:ext uri="{BB962C8B-B14F-4D97-AF65-F5344CB8AC3E}">
        <p14:creationId xmlns:p14="http://schemas.microsoft.com/office/powerpoint/2010/main" val="18413108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/>
        </p:nvSpPr>
        <p:spPr>
          <a:xfrm>
            <a:off x="0" y="1134427"/>
            <a:ext cx="9144000" cy="5824330"/>
          </a:xfrm>
          <a:prstGeom prst="rect">
            <a:avLst/>
          </a:prstGeom>
          <a:gradFill flip="none" rotWithShape="1">
            <a:gsLst>
              <a:gs pos="0">
                <a:srgbClr val="97C2C0">
                  <a:tint val="66000"/>
                  <a:satMod val="160000"/>
                </a:srgbClr>
              </a:gs>
              <a:gs pos="50000">
                <a:srgbClr val="97C2C0">
                  <a:tint val="44500"/>
                  <a:satMod val="160000"/>
                </a:srgbClr>
              </a:gs>
              <a:gs pos="100000">
                <a:srgbClr val="97C2C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68"/>
            <a:ext cx="9144000" cy="1222744"/>
          </a:xfrm>
          <a:prstGeom prst="rect">
            <a:avLst/>
          </a:prstGeom>
        </p:spPr>
      </p:pic>
      <p:pic>
        <p:nvPicPr>
          <p:cNvPr id="9" name="Picture 12" descr="\\winfs-proj\proj\IPOC\Website\images\CORDEX-nylogg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87" y="123312"/>
            <a:ext cx="1587295" cy="63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ruta 1"/>
          <p:cNvSpPr txBox="1"/>
          <p:nvPr/>
        </p:nvSpPr>
        <p:spPr>
          <a:xfrm>
            <a:off x="2399096" y="145891"/>
            <a:ext cx="7052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ICRC-CORDEX 2023</a:t>
            </a:r>
          </a:p>
        </p:txBody>
      </p:sp>
      <p:sp>
        <p:nvSpPr>
          <p:cNvPr id="3" name="textruta 2"/>
          <p:cNvSpPr txBox="1"/>
          <p:nvPr/>
        </p:nvSpPr>
        <p:spPr>
          <a:xfrm>
            <a:off x="362139" y="1384455"/>
            <a:ext cx="8428776" cy="1545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sz="3200" b="1" dirty="0"/>
          </a:p>
          <a:p>
            <a:pPr algn="ctr"/>
            <a:r>
              <a:rPr lang="en-US" sz="3200" b="1" dirty="0"/>
              <a:t>Hybrid; Physical/online</a:t>
            </a:r>
          </a:p>
          <a:p>
            <a:pPr algn="ctr"/>
            <a:r>
              <a:rPr lang="en-US" sz="3200" b="1" dirty="0"/>
              <a:t>Regional hubs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/>
              <a:t>Organization Committee</a:t>
            </a:r>
          </a:p>
          <a:p>
            <a:pPr algn="ctr"/>
            <a:r>
              <a:rPr lang="en-US" sz="3200" b="1" dirty="0"/>
              <a:t>Scientific Committee</a:t>
            </a:r>
          </a:p>
          <a:p>
            <a:pPr algn="ctr"/>
            <a:endParaRPr lang="en-US" b="1" dirty="0"/>
          </a:p>
          <a:p>
            <a:pPr marL="3943350" lvl="8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3943350" lvl="8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3943350" lvl="8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3943350" lvl="8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lvl="7" algn="ctr"/>
            <a:endParaRPr lang="en-US" b="1" dirty="0"/>
          </a:p>
          <a:p>
            <a:pPr algn="ctr"/>
            <a:r>
              <a:rPr lang="en-US" b="1" dirty="0"/>
              <a:t>										 </a:t>
            </a:r>
          </a:p>
          <a:p>
            <a:pPr algn="ctr"/>
            <a:r>
              <a:rPr lang="en-US" b="1" dirty="0"/>
              <a:t>										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sz="1400" dirty="0"/>
          </a:p>
          <a:p>
            <a:pPr algn="ctr"/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lvl="1" algn="ctr"/>
            <a:endParaRPr lang="en-US" b="1" dirty="0"/>
          </a:p>
          <a:p>
            <a:pPr marL="742950" lvl="1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742950" lvl="1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/>
          </a:p>
          <a:p>
            <a:pPr lvl="0" algn="ctr"/>
            <a:r>
              <a:rPr lang="en-US" sz="2800" b="1" dirty="0"/>
              <a:t>	</a:t>
            </a:r>
            <a:br>
              <a:rPr lang="en-US" sz="2800" b="1" dirty="0"/>
            </a:br>
            <a:r>
              <a:rPr lang="en-US" sz="2800" b="1" dirty="0"/>
              <a:t>	</a:t>
            </a:r>
          </a:p>
          <a:p>
            <a:pPr lvl="0" algn="ctr"/>
            <a:endParaRPr lang="en-US" sz="2800" b="1" dirty="0"/>
          </a:p>
          <a:p>
            <a:pPr lvl="0" algn="ctr"/>
            <a:endParaRPr lang="en-US" sz="2800" b="1" dirty="0"/>
          </a:p>
          <a:p>
            <a:pPr algn="ctr"/>
            <a:endParaRPr lang="en-US" dirty="0"/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43B34C3D-677F-48D5-8524-357257E760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1694" y="1310438"/>
            <a:ext cx="6449081" cy="292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3691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638AA457-3D54-4331-A4FF-68D558F29E8A}"/>
              </a:ext>
            </a:extLst>
          </p:cNvPr>
          <p:cNvSpPr txBox="1"/>
          <p:nvPr/>
        </p:nvSpPr>
        <p:spPr>
          <a:xfrm>
            <a:off x="30939" y="78082"/>
            <a:ext cx="908212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v-SE" sz="6600" dirty="0"/>
          </a:p>
          <a:p>
            <a:pPr algn="ctr"/>
            <a:r>
              <a:rPr lang="sv-SE" sz="6000" dirty="0"/>
              <a:t>If </a:t>
            </a:r>
            <a:r>
              <a:rPr lang="sv-SE" sz="6000" dirty="0" err="1"/>
              <a:t>you</a:t>
            </a:r>
            <a:r>
              <a:rPr lang="sv-SE" sz="6000" dirty="0"/>
              <a:t> </a:t>
            </a:r>
            <a:r>
              <a:rPr lang="sv-SE" sz="6000" dirty="0" err="1"/>
              <a:t>want</a:t>
            </a:r>
            <a:r>
              <a:rPr lang="sv-SE" sz="6000" dirty="0"/>
              <a:t> to go fast, go </a:t>
            </a:r>
            <a:r>
              <a:rPr lang="sv-SE" sz="6000" dirty="0" err="1"/>
              <a:t>alone</a:t>
            </a:r>
            <a:r>
              <a:rPr lang="sv-SE" sz="6000" dirty="0"/>
              <a:t>, </a:t>
            </a:r>
            <a:r>
              <a:rPr lang="sv-SE" sz="6000" dirty="0" err="1"/>
              <a:t>but</a:t>
            </a:r>
            <a:r>
              <a:rPr lang="sv-SE" sz="6000" dirty="0"/>
              <a:t> </a:t>
            </a:r>
            <a:r>
              <a:rPr lang="sv-SE" sz="6000" dirty="0" err="1"/>
              <a:t>if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 </a:t>
            </a:r>
            <a:r>
              <a:rPr lang="sv-SE" sz="6000" dirty="0" err="1"/>
              <a:t>want</a:t>
            </a:r>
            <a:r>
              <a:rPr lang="sv-SE" sz="6000" dirty="0"/>
              <a:t> to go far, go </a:t>
            </a:r>
            <a:r>
              <a:rPr lang="sv-SE" sz="6000" dirty="0" err="1"/>
              <a:t>together</a:t>
            </a:r>
            <a:endParaRPr lang="sv-SE" sz="6000" dirty="0"/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006539E2-5624-4299-A635-149E75C92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786" y="5130171"/>
            <a:ext cx="1696517" cy="161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1928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F00CB609-FB2A-4457-8636-CF8229A2590D" descr="F00CB609-FB2A-4457-8636-CF8229A2590D">
            <a:extLst>
              <a:ext uri="{FF2B5EF4-FFF2-40B4-BE49-F238E27FC236}">
                <a16:creationId xmlns:a16="http://schemas.microsoft.com/office/drawing/2014/main" id="{E30555D5-9556-4723-A645-08A27CCC1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726" y="40682"/>
            <a:ext cx="9139237" cy="685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upp 16">
            <a:extLst>
              <a:ext uri="{FF2B5EF4-FFF2-40B4-BE49-F238E27FC236}">
                <a16:creationId xmlns:a16="http://schemas.microsoft.com/office/drawing/2014/main" id="{720D2DBD-E2A7-44AD-B472-60F11F9C484A}"/>
              </a:ext>
            </a:extLst>
          </p:cNvPr>
          <p:cNvGrpSpPr>
            <a:grpSpLocks noChangeAspect="1"/>
          </p:cNvGrpSpPr>
          <p:nvPr/>
        </p:nvGrpSpPr>
        <p:grpSpPr>
          <a:xfrm>
            <a:off x="2199417" y="2189284"/>
            <a:ext cx="4551342" cy="3402776"/>
            <a:chOff x="2835891" y="3770142"/>
            <a:chExt cx="3432517" cy="2451617"/>
          </a:xfrm>
        </p:grpSpPr>
        <p:sp>
          <p:nvSpPr>
            <p:cNvPr id="21" name="Kors 9">
              <a:extLst>
                <a:ext uri="{FF2B5EF4-FFF2-40B4-BE49-F238E27FC236}">
                  <a16:creationId xmlns:a16="http://schemas.microsoft.com/office/drawing/2014/main" id="{3BC1D463-06AE-4DEB-9B13-B42600852D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35891" y="3935758"/>
              <a:ext cx="3432517" cy="2286001"/>
            </a:xfrm>
            <a:prstGeom prst="quadArrow">
              <a:avLst/>
            </a:prstGeom>
            <a:solidFill>
              <a:srgbClr val="008080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2" name="Oval 10">
              <a:extLst>
                <a:ext uri="{FF2B5EF4-FFF2-40B4-BE49-F238E27FC236}">
                  <a16:creationId xmlns:a16="http://schemas.microsoft.com/office/drawing/2014/main" id="{F3FCD2EE-57B1-4A9E-8629-FDD4754C51A9}"/>
                </a:ext>
              </a:extLst>
            </p:cNvPr>
            <p:cNvSpPr/>
            <p:nvPr/>
          </p:nvSpPr>
          <p:spPr>
            <a:xfrm>
              <a:off x="5103054" y="3770142"/>
              <a:ext cx="988257" cy="602820"/>
            </a:xfrm>
            <a:prstGeom prst="wedgeEllipseCallout">
              <a:avLst>
                <a:gd name="adj1" fmla="val -40092"/>
                <a:gd name="adj2" fmla="val 82261"/>
              </a:avLst>
            </a:prstGeom>
            <a:solidFill>
              <a:srgbClr val="008080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3" name="textruta 22">
              <a:extLst>
                <a:ext uri="{FF2B5EF4-FFF2-40B4-BE49-F238E27FC236}">
                  <a16:creationId xmlns:a16="http://schemas.microsoft.com/office/drawing/2014/main" id="{AC39EB80-F517-4C14-BACA-F27E5335FFC4}"/>
                </a:ext>
              </a:extLst>
            </p:cNvPr>
            <p:cNvSpPr txBox="1"/>
            <p:nvPr/>
          </p:nvSpPr>
          <p:spPr>
            <a:xfrm>
              <a:off x="3040849" y="4837106"/>
              <a:ext cx="2905594" cy="432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300" dirty="0"/>
                <a:t>communic</a:t>
              </a:r>
              <a:r>
                <a:rPr lang="en-US" sz="3300" dirty="0">
                  <a:solidFill>
                    <a:srgbClr val="F9FBFF"/>
                  </a:solidFill>
                </a:rPr>
                <a:t>a</a:t>
              </a:r>
              <a:r>
                <a:rPr lang="en-US" sz="3300" dirty="0"/>
                <a:t>te</a:t>
              </a:r>
            </a:p>
          </p:txBody>
        </p:sp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FFA5A4D6-9D80-4921-BBCD-F690E535E73F}"/>
                </a:ext>
              </a:extLst>
            </p:cNvPr>
            <p:cNvSpPr txBox="1"/>
            <p:nvPr/>
          </p:nvSpPr>
          <p:spPr>
            <a:xfrm>
              <a:off x="4404061" y="4188501"/>
              <a:ext cx="351692" cy="1729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>
                  <a:solidFill>
                    <a:srgbClr val="F9FBFF"/>
                  </a:solidFill>
                </a:rPr>
                <a:t>s</a:t>
              </a:r>
            </a:p>
            <a:p>
              <a:r>
                <a:rPr lang="en-US" sz="3000" dirty="0">
                  <a:solidFill>
                    <a:srgbClr val="F9FBFF"/>
                  </a:solidFill>
                </a:rPr>
                <a:t>h</a:t>
              </a:r>
            </a:p>
            <a:p>
              <a:endParaRPr lang="en-US" sz="3000" dirty="0">
                <a:solidFill>
                  <a:srgbClr val="F9FBFF"/>
                </a:solidFill>
              </a:endParaRPr>
            </a:p>
            <a:p>
              <a:r>
                <a:rPr lang="en-US" sz="3000" dirty="0">
                  <a:solidFill>
                    <a:srgbClr val="F9FBFF"/>
                  </a:solidFill>
                </a:rPr>
                <a:t>r</a:t>
              </a:r>
            </a:p>
            <a:p>
              <a:r>
                <a:rPr lang="en-US" sz="3000" dirty="0">
                  <a:solidFill>
                    <a:srgbClr val="F9FBFF"/>
                  </a:solidFill>
                </a:rPr>
                <a:t>e</a:t>
              </a:r>
            </a:p>
          </p:txBody>
        </p:sp>
        <p:sp>
          <p:nvSpPr>
            <p:cNvPr id="25" name="Oval 20">
              <a:extLst>
                <a:ext uri="{FF2B5EF4-FFF2-40B4-BE49-F238E27FC236}">
                  <a16:creationId xmlns:a16="http://schemas.microsoft.com/office/drawing/2014/main" id="{E629117D-0977-4678-9361-6FD118B5460B}"/>
                </a:ext>
              </a:extLst>
            </p:cNvPr>
            <p:cNvSpPr/>
            <p:nvPr/>
          </p:nvSpPr>
          <p:spPr>
            <a:xfrm>
              <a:off x="5255454" y="3945835"/>
              <a:ext cx="988257" cy="602820"/>
            </a:xfrm>
            <a:prstGeom prst="wedgeEllipseCallout">
              <a:avLst>
                <a:gd name="adj1" fmla="val -40092"/>
                <a:gd name="adj2" fmla="val 82261"/>
              </a:avLst>
            </a:prstGeom>
            <a:solidFill>
              <a:srgbClr val="008080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6A689290-0510-495D-9087-E34163B726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2877" y="3138937"/>
            <a:ext cx="1069576" cy="464652"/>
          </a:xfrm>
          <a:prstGeom prst="rect">
            <a:avLst/>
          </a:prstGeom>
        </p:spPr>
      </p:pic>
      <p:sp>
        <p:nvSpPr>
          <p:cNvPr id="20" name="textruta 19">
            <a:extLst>
              <a:ext uri="{FF2B5EF4-FFF2-40B4-BE49-F238E27FC236}">
                <a16:creationId xmlns:a16="http://schemas.microsoft.com/office/drawing/2014/main" id="{18C21DAC-5A62-4467-BB96-A2A97A0E8183}"/>
              </a:ext>
            </a:extLst>
          </p:cNvPr>
          <p:cNvSpPr txBox="1"/>
          <p:nvPr/>
        </p:nvSpPr>
        <p:spPr>
          <a:xfrm>
            <a:off x="1688155" y="-208807"/>
            <a:ext cx="83997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/>
              <a:t>Thank you!!</a:t>
            </a:r>
          </a:p>
        </p:txBody>
      </p:sp>
    </p:spTree>
    <p:extLst>
      <p:ext uri="{BB962C8B-B14F-4D97-AF65-F5344CB8AC3E}">
        <p14:creationId xmlns:p14="http://schemas.microsoft.com/office/powerpoint/2010/main" val="230787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61558"/>
            <a:ext cx="9144000" cy="987923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cs typeface="Times New Roman"/>
              </a:rPr>
              <a:t>CORDEX and the WCRP Strategic Plan </a:t>
            </a:r>
            <a:endParaRPr lang="en-US" sz="3200" dirty="0">
              <a:cs typeface="Times New Roman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4873" y="1536573"/>
            <a:ext cx="665919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42900" fontAlgn="base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ea typeface="ＭＳ Ｐゴシック" charset="-128"/>
                <a:cs typeface="Calibri" charset="0"/>
              </a:rPr>
              <a:t>Fundamental Science/understanding and long-term response. LHA Climate Risk, Digital Earths</a:t>
            </a:r>
            <a:endParaRPr lang="en-US" sz="2400" dirty="0">
              <a:ea typeface="맑은 고딕" charset="-127"/>
              <a:cs typeface="Times New Roman" charset="0"/>
            </a:endParaRPr>
          </a:p>
          <a:p>
            <a:pPr marL="355600" indent="-342900" fontAlgn="base">
              <a:buFont typeface="Arial" panose="020B0604020202020204" pitchFamily="34" charset="0"/>
              <a:buChar char="•"/>
              <a:defRPr/>
            </a:pPr>
            <a:endParaRPr kumimoji="0" 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ＭＳ Ｐゴシック" charset="-128"/>
              <a:cs typeface="Calibri" charset="0"/>
            </a:endParaRPr>
          </a:p>
          <a:p>
            <a:pPr marL="355600" indent="-342900" fontAlgn="base">
              <a:buFont typeface="Arial" panose="020B0604020202020204" pitchFamily="34" charset="0"/>
              <a:buChar char="•"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ＭＳ Ｐゴシック" charset="-128"/>
                <a:cs typeface="Calibri" charset="0"/>
              </a:rPr>
              <a:t>Trans-disciplinary Engagement. LHA Safe</a:t>
            </a:r>
            <a:r>
              <a:rPr kumimoji="0" lang="en-US" sz="24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ＭＳ Ｐゴシック" charset="-128"/>
                <a:cs typeface="Calibri" charset="0"/>
              </a:rPr>
              <a:t> landing and </a:t>
            </a:r>
            <a:r>
              <a:rPr lang="en-US" sz="2400" dirty="0">
                <a:ea typeface="ＭＳ Ｐゴシック" charset="-128"/>
                <a:cs typeface="Calibri" charset="0"/>
              </a:rPr>
              <a:t>LHA Academy. </a:t>
            </a:r>
          </a:p>
          <a:p>
            <a:pPr marL="355600" indent="-342900" fontAlgn="base">
              <a:buFont typeface="Arial" panose="020B0604020202020204" pitchFamily="34" charset="0"/>
              <a:buChar char="•"/>
              <a:defRPr/>
            </a:pPr>
            <a:endParaRPr lang="en-US" sz="2400" dirty="0">
              <a:ea typeface="ＭＳ Ｐゴシック" charset="-128"/>
              <a:cs typeface="Calibri" charset="0"/>
            </a:endParaRPr>
          </a:p>
          <a:p>
            <a:pPr marL="355600" indent="-342900" fontAlgn="base">
              <a:buFont typeface="Arial" panose="020B0604020202020204" pitchFamily="34" charset="0"/>
              <a:buChar char="•"/>
              <a:defRPr/>
            </a:pPr>
            <a:endParaRPr lang="en-US" sz="2400" dirty="0">
              <a:ea typeface="ＭＳ Ｐゴシック" charset="-128"/>
              <a:cs typeface="Calibri" charset="0"/>
            </a:endParaRPr>
          </a:p>
          <a:p>
            <a:pPr marL="355600" indent="-342900" fontAlgn="base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ea typeface="ＭＳ Ｐゴシック" charset="-128"/>
                <a:cs typeface="Calibri" charset="0"/>
              </a:rPr>
              <a:t>Fundamental part of the new CORE project Regional Information for Society</a:t>
            </a:r>
          </a:p>
          <a:p>
            <a:pPr marL="12700" fontAlgn="base">
              <a:defRPr/>
            </a:pPr>
            <a:endParaRPr lang="en-US" sz="2400" dirty="0">
              <a:ea typeface="ＭＳ Ｐゴシック" charset="-128"/>
              <a:cs typeface="Calibri" charset="0"/>
            </a:endParaRPr>
          </a:p>
          <a:p>
            <a:pPr marL="355600" indent="-342900" fontAlgn="base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ea typeface="ＭＳ Ｐゴシック" charset="-128"/>
                <a:cs typeface="Calibri" charset="0"/>
              </a:rPr>
              <a:t>Envisaged strong partnership with the Earth System Model and Observations new CORE project</a:t>
            </a:r>
          </a:p>
          <a:p>
            <a:pPr marL="231775" marR="0" lvl="0" indent="-219075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ＭＳ Ｐゴシック" charset="-128"/>
              <a:cs typeface="Calibri" charset="0"/>
            </a:endParaRPr>
          </a:p>
        </p:txBody>
      </p:sp>
      <p:sp>
        <p:nvSpPr>
          <p:cNvPr id="7" name="textruta 6"/>
          <p:cNvSpPr txBox="1"/>
          <p:nvPr/>
        </p:nvSpPr>
        <p:spPr>
          <a:xfrm>
            <a:off x="6251625" y="46084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9B50AB78-94CA-495B-83CA-DED5CA2910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4070" y="4096513"/>
            <a:ext cx="2238927" cy="273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54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578896-79DE-4162-90E7-8A8923EDA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890" y="16740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v-SE" sz="5400" b="1" dirty="0"/>
              <a:t>Regional Information for </a:t>
            </a:r>
            <a:r>
              <a:rPr lang="sv-SE" sz="5400" b="1" dirty="0" err="1"/>
              <a:t>Society</a:t>
            </a:r>
            <a:r>
              <a:rPr lang="sv-SE" sz="5400" b="1" dirty="0"/>
              <a:t> (</a:t>
            </a:r>
            <a:r>
              <a:rPr lang="sv-SE" sz="5400" b="1" dirty="0" err="1"/>
              <a:t>RifS</a:t>
            </a:r>
            <a:r>
              <a:rPr lang="sv-SE" sz="5400" b="1" dirty="0"/>
              <a:t>)</a:t>
            </a:r>
            <a:endParaRPr lang="en-US" sz="6600" b="1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0CB4E28A-E4EF-45EB-B9B6-EA5D346B1718}"/>
              </a:ext>
            </a:extLst>
          </p:cNvPr>
          <p:cNvSpPr txBox="1"/>
          <p:nvPr/>
        </p:nvSpPr>
        <p:spPr>
          <a:xfrm>
            <a:off x="511278" y="1882674"/>
            <a:ext cx="786580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dirty="0" err="1"/>
              <a:t>Societal</a:t>
            </a:r>
            <a:r>
              <a:rPr lang="sv-SE" sz="3200" b="1" dirty="0"/>
              <a:t> </a:t>
            </a:r>
            <a:r>
              <a:rPr lang="sv-SE" sz="3200" b="1" dirty="0" err="1"/>
              <a:t>value</a:t>
            </a:r>
            <a:r>
              <a:rPr lang="sv-SE" sz="3200" b="1" dirty="0"/>
              <a:t> </a:t>
            </a:r>
            <a:r>
              <a:rPr lang="sv-SE" sz="3200" b="1" dirty="0" err="1"/>
              <a:t>of</a:t>
            </a:r>
            <a:r>
              <a:rPr lang="sv-SE" sz="3200" b="1" dirty="0"/>
              <a:t> regional </a:t>
            </a:r>
            <a:r>
              <a:rPr lang="sv-SE" sz="3200" b="1" dirty="0" err="1"/>
              <a:t>climate</a:t>
            </a:r>
            <a:r>
              <a:rPr lang="sv-SE" sz="3200" b="1" dirty="0"/>
              <a:t> information </a:t>
            </a:r>
          </a:p>
          <a:p>
            <a:endParaRPr lang="sv-SE" sz="3200" dirty="0"/>
          </a:p>
          <a:p>
            <a:r>
              <a:rPr lang="en-US" sz="3200" b="1" dirty="0">
                <a:solidFill>
                  <a:srgbClr val="0070C0"/>
                </a:solidFill>
                <a:ea typeface="Calibri"/>
                <a:cs typeface="Calibri"/>
                <a:sym typeface="Calibri"/>
              </a:rPr>
              <a:t>Core principles:</a:t>
            </a:r>
            <a:r>
              <a:rPr lang="en-US" sz="3200" dirty="0">
                <a:solidFill>
                  <a:srgbClr val="0070C0"/>
                </a:solidFill>
                <a:ea typeface="Calibri"/>
                <a:cs typeface="Calibri"/>
                <a:sym typeface="Calibri"/>
              </a:rPr>
              <a:t> Facilitate/catalyze research for actionable information.</a:t>
            </a:r>
            <a:r>
              <a:rPr lang="en-US" sz="3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</a:p>
          <a:p>
            <a:endParaRPr lang="en-US" sz="3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r>
              <a:rPr lang="en-US" sz="3200" b="1" dirty="0">
                <a:solidFill>
                  <a:srgbClr val="0070C0"/>
                </a:solidFill>
                <a:ea typeface="Calibri"/>
                <a:cs typeface="Calibri"/>
                <a:sym typeface="Calibri"/>
              </a:rPr>
              <a:t>Science foci:</a:t>
            </a:r>
            <a:r>
              <a:rPr lang="en-US" sz="3200" dirty="0">
                <a:solidFill>
                  <a:srgbClr val="0070C0"/>
                </a:solidFill>
                <a:ea typeface="Calibri"/>
                <a:cs typeface="Calibri"/>
                <a:sym typeface="Calibri"/>
              </a:rPr>
              <a:t> Research for regional information on physical climate system, co-production, social sciences, communication, ethics and values. </a:t>
            </a:r>
            <a:r>
              <a:rPr lang="en-US" sz="3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endParaRPr lang="en-US" sz="32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sv-SE" sz="3200" dirty="0"/>
          </a:p>
        </p:txBody>
      </p:sp>
    </p:spTree>
    <p:extLst>
      <p:ext uri="{BB962C8B-B14F-4D97-AF65-F5344CB8AC3E}">
        <p14:creationId xmlns:p14="http://schemas.microsoft.com/office/powerpoint/2010/main" val="3041656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2B6F085D-E349-4967-A961-96A7B0D64DCE}"/>
              </a:ext>
            </a:extLst>
          </p:cNvPr>
          <p:cNvSpPr txBox="1"/>
          <p:nvPr/>
        </p:nvSpPr>
        <p:spPr>
          <a:xfrm>
            <a:off x="804397" y="144292"/>
            <a:ext cx="76299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200" b="1" dirty="0" err="1"/>
              <a:t>Importance</a:t>
            </a:r>
            <a:r>
              <a:rPr lang="sv-SE" sz="2200" b="1" dirty="0"/>
              <a:t> </a:t>
            </a:r>
            <a:r>
              <a:rPr lang="sv-SE" sz="2200" b="1" dirty="0" err="1"/>
              <a:t>of</a:t>
            </a:r>
            <a:r>
              <a:rPr lang="sv-SE" sz="2200" b="1" dirty="0"/>
              <a:t> </a:t>
            </a:r>
            <a:r>
              <a:rPr lang="sv-SE" sz="2200" b="1" dirty="0" err="1"/>
              <a:t>climate</a:t>
            </a:r>
            <a:r>
              <a:rPr lang="sv-SE" sz="2200" b="1" dirty="0"/>
              <a:t> </a:t>
            </a:r>
            <a:r>
              <a:rPr lang="sv-SE" sz="2200" b="1" dirty="0" err="1"/>
              <a:t>change</a:t>
            </a:r>
            <a:r>
              <a:rPr lang="sv-SE" sz="2200" b="1" dirty="0"/>
              <a:t> information? 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68C61B94-A974-430C-A499-4EA8745C8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34" y="3771707"/>
            <a:ext cx="1505581" cy="251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>
            <a:extLst>
              <a:ext uri="{FF2B5EF4-FFF2-40B4-BE49-F238E27FC236}">
                <a16:creationId xmlns:a16="http://schemas.microsoft.com/office/drawing/2014/main" id="{1D92B7D4-5104-48B4-BAEB-424BC7AA8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711" y="3784505"/>
            <a:ext cx="1410619" cy="248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30DDA189-75FB-43CE-89FB-5D44914EB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691" y="3730468"/>
            <a:ext cx="1410618" cy="248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F035EF10-D807-43AD-A3FA-6CB693D4A8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205" y="3704874"/>
            <a:ext cx="1410618" cy="251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40283CF6-F4DF-400D-8952-D2BF051FD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719" y="3704874"/>
            <a:ext cx="1421264" cy="251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9A5F85E1-EE05-405A-803F-E85C2F890D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7234" y="919770"/>
            <a:ext cx="3667125" cy="2076450"/>
          </a:xfrm>
          <a:prstGeom prst="rect">
            <a:avLst/>
          </a:prstGeom>
        </p:spPr>
      </p:pic>
      <p:pic>
        <p:nvPicPr>
          <p:cNvPr id="26" name="Bildobjekt 25">
            <a:extLst>
              <a:ext uri="{FF2B5EF4-FFF2-40B4-BE49-F238E27FC236}">
                <a16:creationId xmlns:a16="http://schemas.microsoft.com/office/drawing/2014/main" id="{A4EEAD47-97C9-44EC-BE43-F5EF236F9D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0" y="976920"/>
            <a:ext cx="37242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07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19DE6B8B-2AA3-4256-AFB2-1217307B6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366" y="1337481"/>
            <a:ext cx="7780785" cy="399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5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8" r="20394"/>
          <a:stretch/>
        </p:blipFill>
        <p:spPr bwMode="auto">
          <a:xfrm>
            <a:off x="142875" y="390525"/>
            <a:ext cx="4733925" cy="60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ktangel 7"/>
          <p:cNvSpPr/>
          <p:nvPr/>
        </p:nvSpPr>
        <p:spPr>
          <a:xfrm>
            <a:off x="6424315" y="6530459"/>
            <a:ext cx="15712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900"/>
              <a:t>http://www.gfcs-climate.org/</a:t>
            </a:r>
          </a:p>
        </p:txBody>
      </p:sp>
      <p:sp>
        <p:nvSpPr>
          <p:cNvPr id="3" name="Rektangel 2"/>
          <p:cNvSpPr/>
          <p:nvPr/>
        </p:nvSpPr>
        <p:spPr>
          <a:xfrm>
            <a:off x="4660491" y="2943003"/>
            <a:ext cx="4483509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b="1" dirty="0">
                <a:solidFill>
                  <a:schemeClr val="tx1"/>
                </a:solidFill>
              </a:rPr>
              <a:t>Climate info </a:t>
            </a:r>
            <a:r>
              <a:rPr lang="sv-SE" b="1" dirty="0"/>
              <a:t>= </a:t>
            </a:r>
            <a:r>
              <a:rPr lang="sv-SE" b="1" dirty="0" err="1">
                <a:solidFill>
                  <a:schemeClr val="tx1"/>
                </a:solidFill>
              </a:rPr>
              <a:t>messages</a:t>
            </a:r>
            <a:r>
              <a:rPr lang="sv-SE" b="1" dirty="0">
                <a:solidFill>
                  <a:schemeClr val="tx1"/>
                </a:solidFill>
              </a:rPr>
              <a:t> relevant to </a:t>
            </a:r>
            <a:r>
              <a:rPr lang="sv-SE" b="1" dirty="0" err="1">
                <a:solidFill>
                  <a:schemeClr val="tx1"/>
                </a:solidFill>
              </a:rPr>
              <a:t>users</a:t>
            </a:r>
            <a:r>
              <a:rPr lang="sv-SE" b="1" dirty="0">
                <a:solidFill>
                  <a:schemeClr val="tx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b="1" dirty="0"/>
              <a:t>… </a:t>
            </a:r>
            <a:r>
              <a:rPr lang="sv-SE" b="1" dirty="0" err="1">
                <a:solidFill>
                  <a:schemeClr val="tx1"/>
                </a:solidFill>
              </a:rPr>
              <a:t>backed</a:t>
            </a:r>
            <a:r>
              <a:rPr lang="sv-SE" b="1" dirty="0">
                <a:solidFill>
                  <a:schemeClr val="tx1"/>
                </a:solidFill>
              </a:rPr>
              <a:t> by </a:t>
            </a:r>
            <a:r>
              <a:rPr lang="sv-SE" b="1" dirty="0" err="1">
                <a:solidFill>
                  <a:schemeClr val="tx1"/>
                </a:solidFill>
              </a:rPr>
              <a:t>clear</a:t>
            </a:r>
            <a:r>
              <a:rPr lang="sv-SE" b="1" dirty="0"/>
              <a:t>, </a:t>
            </a:r>
            <a:r>
              <a:rPr lang="sv-SE" b="1" dirty="0">
                <a:solidFill>
                  <a:schemeClr val="tx1"/>
                </a:solidFill>
              </a:rPr>
              <a:t>robust </a:t>
            </a:r>
            <a:r>
              <a:rPr lang="sv-SE" b="1" dirty="0" err="1">
                <a:solidFill>
                  <a:schemeClr val="tx1"/>
                </a:solidFill>
              </a:rPr>
              <a:t>physical</a:t>
            </a:r>
            <a:r>
              <a:rPr lang="sv-SE" b="1" dirty="0">
                <a:solidFill>
                  <a:schemeClr val="tx1"/>
                </a:solidFill>
              </a:rPr>
              <a:t> </a:t>
            </a:r>
            <a:r>
              <a:rPr lang="sv-SE" b="1" dirty="0" err="1">
                <a:solidFill>
                  <a:schemeClr val="tx1"/>
                </a:solidFill>
              </a:rPr>
              <a:t>scientific</a:t>
            </a:r>
            <a:r>
              <a:rPr lang="sv-SE" b="1" dirty="0">
                <a:solidFill>
                  <a:schemeClr val="tx1"/>
                </a:solidFill>
              </a:rPr>
              <a:t> </a:t>
            </a:r>
            <a:r>
              <a:rPr lang="sv-SE" b="1" dirty="0" err="1">
                <a:solidFill>
                  <a:schemeClr val="tx1"/>
                </a:solidFill>
              </a:rPr>
              <a:t>analyses</a:t>
            </a:r>
            <a:endParaRPr lang="sv-SE" b="1" dirty="0">
              <a:solidFill>
                <a:schemeClr val="tx1"/>
              </a:solidFill>
            </a:endParaRPr>
          </a:p>
        </p:txBody>
      </p:sp>
      <p:sp>
        <p:nvSpPr>
          <p:cNvPr id="7" name="Pratbubbla: oval 6">
            <a:extLst>
              <a:ext uri="{FF2B5EF4-FFF2-40B4-BE49-F238E27FC236}">
                <a16:creationId xmlns:a16="http://schemas.microsoft.com/office/drawing/2014/main" id="{A81AC9B0-781D-44B4-8936-C2E13399C809}"/>
              </a:ext>
            </a:extLst>
          </p:cNvPr>
          <p:cNvSpPr/>
          <p:nvPr/>
        </p:nvSpPr>
        <p:spPr>
          <a:xfrm>
            <a:off x="6221567" y="392076"/>
            <a:ext cx="2250281" cy="182795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350" b="1" dirty="0">
                <a:solidFill>
                  <a:schemeClr val="tx1"/>
                </a:solidFill>
              </a:rPr>
              <a:t>   </a:t>
            </a:r>
          </a:p>
          <a:p>
            <a:endParaRPr lang="en-GB" sz="1350" b="1" dirty="0">
              <a:solidFill>
                <a:schemeClr val="tx1"/>
              </a:solidFill>
            </a:endParaRPr>
          </a:p>
          <a:p>
            <a:endParaRPr lang="en-GB" sz="1350" b="1" dirty="0">
              <a:solidFill>
                <a:schemeClr val="tx1"/>
              </a:solidFill>
            </a:endParaRPr>
          </a:p>
          <a:p>
            <a:r>
              <a:rPr lang="en-GB" sz="2800" b="1" dirty="0">
                <a:solidFill>
                  <a:schemeClr val="tx1"/>
                </a:solidFill>
              </a:rPr>
              <a:t>Dialogue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Pennanteckning 9">
                <a:extLst>
                  <a:ext uri="{FF2B5EF4-FFF2-40B4-BE49-F238E27FC236}">
                    <a16:creationId xmlns:a16="http://schemas.microsoft.com/office/drawing/2014/main" id="{BAF9DCAA-C007-4D59-8D6E-EB164B185F6E}"/>
                  </a:ext>
                </a:extLst>
              </p14:cNvPr>
              <p14:cNvContentPartPr/>
              <p14:nvPr/>
            </p14:nvContentPartPr>
            <p14:xfrm>
              <a:off x="6966682" y="474316"/>
              <a:ext cx="760050" cy="1008194"/>
            </p14:xfrm>
          </p:contentPart>
        </mc:Choice>
        <mc:Fallback xmlns="">
          <p:pic>
            <p:nvPicPr>
              <p:cNvPr id="10" name="Pennanteckning 9">
                <a:extLst>
                  <a:ext uri="{FF2B5EF4-FFF2-40B4-BE49-F238E27FC236}">
                    <a16:creationId xmlns:a16="http://schemas.microsoft.com/office/drawing/2014/main" id="{BAF9DCAA-C007-4D59-8D6E-EB164B185F6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48680" y="456319"/>
                <a:ext cx="795694" cy="104274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3687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773" y="2152681"/>
            <a:ext cx="2286000" cy="1714500"/>
          </a:xfrm>
          <a:prstGeom prst="rect">
            <a:avLst/>
          </a:prstGeom>
        </p:spPr>
      </p:pic>
      <p:sp>
        <p:nvSpPr>
          <p:cNvPr id="11" name="Platshållare för innehåll 2"/>
          <p:cNvSpPr txBox="1">
            <a:spLocks/>
          </p:cNvSpPr>
          <p:nvPr/>
        </p:nvSpPr>
        <p:spPr bwMode="auto">
          <a:xfrm>
            <a:off x="1900027" y="2259710"/>
            <a:ext cx="1298662" cy="99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endParaRPr lang="sv-SE" kern="0" dirty="0"/>
          </a:p>
          <a:p>
            <a:pPr marL="0" indent="0">
              <a:buNone/>
              <a:defRPr/>
            </a:pPr>
            <a:r>
              <a:rPr lang="sv-SE" sz="4800" b="1" kern="0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2" name="Platshållare för innehåll 2"/>
          <p:cNvSpPr txBox="1">
            <a:spLocks/>
          </p:cNvSpPr>
          <p:nvPr/>
        </p:nvSpPr>
        <p:spPr bwMode="auto">
          <a:xfrm>
            <a:off x="5054690" y="2352350"/>
            <a:ext cx="1298662" cy="99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12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endParaRPr lang="sv-SE" kern="0" dirty="0"/>
          </a:p>
          <a:p>
            <a:pPr marL="0" indent="0">
              <a:buNone/>
              <a:defRPr/>
            </a:pPr>
            <a:r>
              <a:rPr lang="sv-SE" sz="4800" b="1" kern="0" dirty="0">
                <a:solidFill>
                  <a:srgbClr val="FF0000"/>
                </a:solidFill>
              </a:rPr>
              <a:t>=</a:t>
            </a:r>
          </a:p>
        </p:txBody>
      </p:sp>
      <p:pic>
        <p:nvPicPr>
          <p:cNvPr id="2" name="Bildobjekt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16" y="3190881"/>
            <a:ext cx="1276325" cy="126877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908" y="2023310"/>
            <a:ext cx="25698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8F3A17D5-CF55-4015-8E0F-86AAB6088B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2591" y="2115678"/>
            <a:ext cx="3622764" cy="2251988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CBFFF9D7-112A-4887-AC7D-014A97E7F7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21813" y="4898852"/>
            <a:ext cx="4548735" cy="1959148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0E4705C7-F266-4461-B854-CF4F71E46F11}"/>
              </a:ext>
            </a:extLst>
          </p:cNvPr>
          <p:cNvSpPr txBox="1"/>
          <p:nvPr/>
        </p:nvSpPr>
        <p:spPr>
          <a:xfrm>
            <a:off x="7296923" y="4471399"/>
            <a:ext cx="107252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50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B6FB3247-07C4-422F-9C7D-09456057F6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907" y="4877021"/>
            <a:ext cx="5184203" cy="2067823"/>
          </a:xfrm>
          <a:prstGeom prst="rect">
            <a:avLst/>
          </a:prstGeom>
        </p:spPr>
      </p:pic>
      <p:sp>
        <p:nvSpPr>
          <p:cNvPr id="21" name="textruta 20">
            <a:extLst>
              <a:ext uri="{FF2B5EF4-FFF2-40B4-BE49-F238E27FC236}">
                <a16:creationId xmlns:a16="http://schemas.microsoft.com/office/drawing/2014/main" id="{1E8940C5-6A7A-4305-AB9B-E747F7C935DC}"/>
              </a:ext>
            </a:extLst>
          </p:cNvPr>
          <p:cNvSpPr txBox="1"/>
          <p:nvPr/>
        </p:nvSpPr>
        <p:spPr>
          <a:xfrm>
            <a:off x="1833643" y="4710603"/>
            <a:ext cx="107252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5000" b="1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3334848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33741</TotalTime>
  <Words>1601</Words>
  <Application>Microsoft Office PowerPoint</Application>
  <PresentationFormat>Bildspel på skärmen (4:3)</PresentationFormat>
  <Paragraphs>414</Paragraphs>
  <Slides>32</Slides>
  <Notes>17</Notes>
  <HiddenSlides>0</HiddenSlides>
  <MMClips>0</MMClips>
  <ScaleCrop>false</ScaleCrop>
  <HeadingPairs>
    <vt:vector size="6" baseType="variant">
      <vt:variant>
        <vt:lpstr>Använt teckensnitt</vt:lpstr>
      </vt:variant>
      <vt:variant>
        <vt:i4>16</vt:i4>
      </vt:variant>
      <vt:variant>
        <vt:lpstr>Tema</vt:lpstr>
      </vt:variant>
      <vt:variant>
        <vt:i4>4</vt:i4>
      </vt:variant>
      <vt:variant>
        <vt:lpstr>Bildrubriker</vt:lpstr>
      </vt:variant>
      <vt:variant>
        <vt:i4>32</vt:i4>
      </vt:variant>
    </vt:vector>
  </HeadingPairs>
  <TitlesOfParts>
    <vt:vector size="52" baseType="lpstr">
      <vt:lpstr>DengXian</vt:lpstr>
      <vt:lpstr>맑은 고딕</vt:lpstr>
      <vt:lpstr>Malgun Gothic Semilight</vt:lpstr>
      <vt:lpstr>ＭＳ Ｐゴシック</vt:lpstr>
      <vt:lpstr>宋体</vt:lpstr>
      <vt:lpstr>Arial</vt:lpstr>
      <vt:lpstr>Arial Black</vt:lpstr>
      <vt:lpstr>Book Antiqua</vt:lpstr>
      <vt:lpstr>Calibri</vt:lpstr>
      <vt:lpstr>Liberation Sans</vt:lpstr>
      <vt:lpstr>Segoe UI</vt:lpstr>
      <vt:lpstr>Segoe UI Light</vt:lpstr>
      <vt:lpstr>Segoe UI Symbol</vt:lpstr>
      <vt:lpstr>Times New Roman</vt:lpstr>
      <vt:lpstr>Wingdings</vt:lpstr>
      <vt:lpstr>小米兰亭_GB外压缩</vt:lpstr>
      <vt:lpstr>1_Default Design</vt:lpstr>
      <vt:lpstr>3_Default Design</vt:lpstr>
      <vt:lpstr>4_Default Design</vt:lpstr>
      <vt:lpstr>Office-tema</vt:lpstr>
      <vt:lpstr>PowerPoint-presentation</vt:lpstr>
      <vt:lpstr>PowerPoint-presentation</vt:lpstr>
      <vt:lpstr>PowerPoint-presentation</vt:lpstr>
      <vt:lpstr>CORDEX and the WCRP Strategic Plan </vt:lpstr>
      <vt:lpstr>Regional Information for Society (RifS)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CORDEX vision:  Advance and coordinate science and application of regional climate downscaling through global partnerships </vt:lpstr>
      <vt:lpstr>CORDEX vision:  Advance and coordinate science and application of regional climate downscaling through global partnerships </vt:lpstr>
      <vt:lpstr>CORDEX vision:  Advance and coordinate science and application of regional climate downscaling through global partnerships 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Iowa State University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CORDEX and NARCCAP:  Foundations in Reanalyses</dc:title>
  <dc:creator>William Gutowski</dc:creator>
  <cp:lastModifiedBy>Lake Iréne</cp:lastModifiedBy>
  <cp:revision>743</cp:revision>
  <dcterms:created xsi:type="dcterms:W3CDTF">2012-05-06T16:45:38Z</dcterms:created>
  <dcterms:modified xsi:type="dcterms:W3CDTF">2021-12-13T08:55:56Z</dcterms:modified>
</cp:coreProperties>
</file>